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3"/>
  </p:notesMasterIdLst>
  <p:sldIdLst>
    <p:sldId id="278" r:id="rId2"/>
  </p:sldIdLst>
  <p:sldSz cx="9144000" cy="5143500" type="screen16x9"/>
  <p:notesSz cx="6858000" cy="9144000"/>
  <p:defaultTextStyle>
    <a:defPPr>
      <a:defRPr lang="ja-JP"/>
    </a:defPPr>
    <a:lvl1pPr marL="0" algn="l" defTabSz="779163" rtl="0" eaLnBrk="1" latinLnBrk="0" hangingPunct="1">
      <a:defRPr kumimoji="1" sz="1500" kern="1200">
        <a:solidFill>
          <a:schemeClr val="tx1"/>
        </a:solidFill>
        <a:latin typeface="+mn-lt"/>
        <a:ea typeface="+mn-ea"/>
        <a:cs typeface="+mn-cs"/>
      </a:defRPr>
    </a:lvl1pPr>
    <a:lvl2pPr marL="389582" algn="l" defTabSz="779163" rtl="0" eaLnBrk="1" latinLnBrk="0" hangingPunct="1">
      <a:defRPr kumimoji="1" sz="1500" kern="1200">
        <a:solidFill>
          <a:schemeClr val="tx1"/>
        </a:solidFill>
        <a:latin typeface="+mn-lt"/>
        <a:ea typeface="+mn-ea"/>
        <a:cs typeface="+mn-cs"/>
      </a:defRPr>
    </a:lvl2pPr>
    <a:lvl3pPr marL="779163" algn="l" defTabSz="779163" rtl="0" eaLnBrk="1" latinLnBrk="0" hangingPunct="1">
      <a:defRPr kumimoji="1" sz="1500" kern="1200">
        <a:solidFill>
          <a:schemeClr val="tx1"/>
        </a:solidFill>
        <a:latin typeface="+mn-lt"/>
        <a:ea typeface="+mn-ea"/>
        <a:cs typeface="+mn-cs"/>
      </a:defRPr>
    </a:lvl3pPr>
    <a:lvl4pPr marL="1168745" algn="l" defTabSz="779163" rtl="0" eaLnBrk="1" latinLnBrk="0" hangingPunct="1">
      <a:defRPr kumimoji="1" sz="1500" kern="1200">
        <a:solidFill>
          <a:schemeClr val="tx1"/>
        </a:solidFill>
        <a:latin typeface="+mn-lt"/>
        <a:ea typeface="+mn-ea"/>
        <a:cs typeface="+mn-cs"/>
      </a:defRPr>
    </a:lvl4pPr>
    <a:lvl5pPr marL="1558327" algn="l" defTabSz="779163" rtl="0" eaLnBrk="1" latinLnBrk="0" hangingPunct="1">
      <a:defRPr kumimoji="1" sz="1500" kern="1200">
        <a:solidFill>
          <a:schemeClr val="tx1"/>
        </a:solidFill>
        <a:latin typeface="+mn-lt"/>
        <a:ea typeface="+mn-ea"/>
        <a:cs typeface="+mn-cs"/>
      </a:defRPr>
    </a:lvl5pPr>
    <a:lvl6pPr marL="1947908" algn="l" defTabSz="779163" rtl="0" eaLnBrk="1" latinLnBrk="0" hangingPunct="1">
      <a:defRPr kumimoji="1" sz="1500" kern="1200">
        <a:solidFill>
          <a:schemeClr val="tx1"/>
        </a:solidFill>
        <a:latin typeface="+mn-lt"/>
        <a:ea typeface="+mn-ea"/>
        <a:cs typeface="+mn-cs"/>
      </a:defRPr>
    </a:lvl6pPr>
    <a:lvl7pPr marL="2337489" algn="l" defTabSz="779163" rtl="0" eaLnBrk="1" latinLnBrk="0" hangingPunct="1">
      <a:defRPr kumimoji="1" sz="1500" kern="1200">
        <a:solidFill>
          <a:schemeClr val="tx1"/>
        </a:solidFill>
        <a:latin typeface="+mn-lt"/>
        <a:ea typeface="+mn-ea"/>
        <a:cs typeface="+mn-cs"/>
      </a:defRPr>
    </a:lvl7pPr>
    <a:lvl8pPr marL="2727070" algn="l" defTabSz="779163" rtl="0" eaLnBrk="1" latinLnBrk="0" hangingPunct="1">
      <a:defRPr kumimoji="1" sz="1500" kern="1200">
        <a:solidFill>
          <a:schemeClr val="tx1"/>
        </a:solidFill>
        <a:latin typeface="+mn-lt"/>
        <a:ea typeface="+mn-ea"/>
        <a:cs typeface="+mn-cs"/>
      </a:defRPr>
    </a:lvl8pPr>
    <a:lvl9pPr marL="3116652" algn="l" defTabSz="779163" rtl="0" eaLnBrk="1" latinLnBrk="0" hangingPunct="1">
      <a:defRPr kumimoji="1"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0" userDrawn="1">
          <p15:clr>
            <a:srgbClr val="A4A3A4"/>
          </p15:clr>
        </p15:guide>
        <p15:guide id="2" pos="3367">
          <p15:clr>
            <a:srgbClr val="A4A3A4"/>
          </p15:clr>
        </p15:guide>
        <p15:guide id="3" orient="horz" pos="1620">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65"/>
    <p:restoredTop sz="94694"/>
  </p:normalViewPr>
  <p:slideViewPr>
    <p:cSldViewPr snapToGrid="0" snapToObjects="1">
      <p:cViewPr varScale="1">
        <p:scale>
          <a:sx n="156" d="100"/>
          <a:sy n="156" d="100"/>
        </p:scale>
        <p:origin x="224" y="168"/>
      </p:cViewPr>
      <p:guideLst>
        <p:guide orient="horz" pos="2200"/>
        <p:guide pos="3367"/>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A7C6E1-0CB1-7645-837C-B0B0F3EC1340}" type="datetimeFigureOut">
              <a:rPr kumimoji="1" lang="ja-JP" altLang="en-US" smtClean="0"/>
              <a:t>2021/7/14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D45AD-44BE-AC4F-AC5B-9E7FF3CAAABB}" type="slidenum">
              <a:rPr kumimoji="1" lang="ja-JP" altLang="en-US" smtClean="0"/>
              <a:t>‹#›</a:t>
            </a:fld>
            <a:endParaRPr kumimoji="1" lang="ja-JP" altLang="en-US"/>
          </a:p>
        </p:txBody>
      </p:sp>
    </p:spTree>
    <p:extLst>
      <p:ext uri="{BB962C8B-B14F-4D97-AF65-F5344CB8AC3E}">
        <p14:creationId xmlns:p14="http://schemas.microsoft.com/office/powerpoint/2010/main" val="3370165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352998" y="2355829"/>
            <a:ext cx="8438004" cy="518702"/>
          </a:xfrm>
          <a:prstGeom prst="rect">
            <a:avLst/>
          </a:prstGeom>
        </p:spPr>
        <p:txBody>
          <a:bodyPr lIns="0" tIns="0" rIns="0" bIns="0" anchor="b"/>
          <a:lstStyle>
            <a:lvl1pPr algn="ctr">
              <a:defRPr sz="3800" b="1" i="0">
                <a:solidFill>
                  <a:schemeClr val="bg1"/>
                </a:solidFill>
                <a:latin typeface="HGP明朝E"/>
                <a:ea typeface="HGP明朝E"/>
                <a:cs typeface="HGP明朝E"/>
              </a:defRPr>
            </a:lvl1pPr>
          </a:lstStyle>
          <a:p>
            <a:r>
              <a:rPr lang="ja-JP" altLang="en-US"/>
              <a:t>マスター タイトルの書式設定</a:t>
            </a:r>
            <a:endParaRPr lang="en-US" dirty="0"/>
          </a:p>
        </p:txBody>
      </p:sp>
      <p:sp>
        <p:nvSpPr>
          <p:cNvPr id="8" name="Subtitle 2"/>
          <p:cNvSpPr>
            <a:spLocks noGrp="1"/>
          </p:cNvSpPr>
          <p:nvPr>
            <p:ph type="subTitle" idx="1"/>
          </p:nvPr>
        </p:nvSpPr>
        <p:spPr>
          <a:xfrm>
            <a:off x="352998" y="3009065"/>
            <a:ext cx="8438004" cy="188073"/>
          </a:xfrm>
          <a:prstGeom prst="rect">
            <a:avLst/>
          </a:prstGeom>
        </p:spPr>
        <p:txBody>
          <a:bodyPr lIns="0" tIns="0" rIns="0" bIns="0"/>
          <a:lstStyle>
            <a:lvl1pPr marL="0" indent="0" algn="ctr">
              <a:buNone/>
              <a:defRPr sz="1400" b="1" i="0">
                <a:solidFill>
                  <a:schemeClr val="bg1"/>
                </a:solidFill>
                <a:latin typeface="HGP明朝E"/>
                <a:ea typeface="HGP明朝E"/>
                <a:cs typeface="HGP明朝E"/>
              </a:defRPr>
            </a:lvl1pPr>
            <a:lvl2pPr marL="394449" indent="0" algn="ctr">
              <a:buNone/>
              <a:defRPr sz="1700"/>
            </a:lvl2pPr>
            <a:lvl3pPr marL="788896" indent="0" algn="ctr">
              <a:buNone/>
              <a:defRPr sz="1600"/>
            </a:lvl3pPr>
            <a:lvl4pPr marL="1183345" indent="0" algn="ctr">
              <a:buNone/>
              <a:defRPr sz="1400"/>
            </a:lvl4pPr>
            <a:lvl5pPr marL="1577793" indent="0" algn="ctr">
              <a:buNone/>
              <a:defRPr sz="1400"/>
            </a:lvl5pPr>
            <a:lvl6pPr marL="1972242" indent="0" algn="ctr">
              <a:buNone/>
              <a:defRPr sz="1400"/>
            </a:lvl6pPr>
            <a:lvl7pPr marL="2366689" indent="0" algn="ctr">
              <a:buNone/>
              <a:defRPr sz="1400"/>
            </a:lvl7pPr>
            <a:lvl8pPr marL="2761138" indent="0" algn="ctr">
              <a:buNone/>
              <a:defRPr sz="1400"/>
            </a:lvl8pPr>
            <a:lvl9pPr marL="3155585" indent="0" algn="ctr">
              <a:buNone/>
              <a:defRPr sz="1400"/>
            </a:lvl9pPr>
          </a:lstStyle>
          <a:p>
            <a:r>
              <a:rPr lang="ja-JP" altLang="en-US"/>
              <a:t>マスター サブタイトルの書式設定</a:t>
            </a:r>
            <a:endParaRPr lang="en-US" dirty="0"/>
          </a:p>
        </p:txBody>
      </p:sp>
      <p:pic>
        <p:nvPicPr>
          <p:cNvPr id="11" name="図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98520" y="324644"/>
            <a:ext cx="2346960" cy="944880"/>
          </a:xfrm>
          <a:prstGeom prst="rect">
            <a:avLst/>
          </a:prstGeom>
        </p:spPr>
      </p:pic>
      <p:sp>
        <p:nvSpPr>
          <p:cNvPr id="12" name="テキスト ボックス 11"/>
          <p:cNvSpPr txBox="1"/>
          <p:nvPr userDrawn="1"/>
        </p:nvSpPr>
        <p:spPr>
          <a:xfrm>
            <a:off x="3398530" y="1269524"/>
            <a:ext cx="2441674" cy="261602"/>
          </a:xfrm>
          <a:prstGeom prst="rect">
            <a:avLst/>
          </a:prstGeom>
          <a:noFill/>
        </p:spPr>
        <p:txBody>
          <a:bodyPr wrap="none" lIns="91430" tIns="45716" rIns="91430" bIns="45716" rtlCol="0">
            <a:spAutoFit/>
          </a:bodyPr>
          <a:lstStyle/>
          <a:p>
            <a:pPr algn="ctr">
              <a:spcAft>
                <a:spcPts val="300"/>
              </a:spcAft>
            </a:pPr>
            <a:r>
              <a:rPr kumimoji="1" lang="ja-JP" altLang="en-US" sz="1100" b="1" i="0" dirty="0">
                <a:solidFill>
                  <a:schemeClr val="bg1"/>
                </a:solidFill>
                <a:latin typeface="Yu Mincho Demibold" charset="-128"/>
                <a:ea typeface="Yu Mincho Demibold" charset="-128"/>
                <a:cs typeface="Yu Mincho Demibold" charset="-128"/>
              </a:rPr>
              <a:t>クー・マーケティング・カンパニー</a:t>
            </a:r>
            <a:endParaRPr kumimoji="1" lang="en-US" altLang="ja-JP" sz="1100" b="1" i="0" dirty="0">
              <a:solidFill>
                <a:schemeClr val="bg1"/>
              </a:solidFill>
              <a:latin typeface="Yu Mincho Demibold" charset="-128"/>
              <a:ea typeface="Yu Mincho Demibold" charset="-128"/>
              <a:cs typeface="Yu Mincho Demibold" charset="-128"/>
            </a:endParaRPr>
          </a:p>
        </p:txBody>
      </p:sp>
      <p:sp>
        <p:nvSpPr>
          <p:cNvPr id="13" name="テキスト ボックス 12"/>
          <p:cNvSpPr txBox="1"/>
          <p:nvPr userDrawn="1"/>
        </p:nvSpPr>
        <p:spPr>
          <a:xfrm>
            <a:off x="871236" y="4988792"/>
            <a:ext cx="5475858" cy="107722"/>
          </a:xfrm>
          <a:prstGeom prst="rect">
            <a:avLst/>
          </a:prstGeom>
          <a:noFill/>
        </p:spPr>
        <p:txBody>
          <a:bodyPr wrap="none" lIns="0" tIns="0" rIns="0" bIns="0" rtlCol="0">
            <a:spAutoFit/>
          </a:bodyPr>
          <a:lstStyle/>
          <a:p>
            <a:pPr>
              <a:lnSpc>
                <a:spcPct val="120000"/>
              </a:lnSpc>
            </a:pPr>
            <a:r>
              <a:rPr kumimoji="1" lang="en-US" altLang="ja-JP" sz="600" b="0" i="0" baseline="0" dirty="0">
                <a:solidFill>
                  <a:schemeClr val="tx1">
                    <a:lumMod val="50000"/>
                    <a:lumOff val="50000"/>
                  </a:schemeClr>
                </a:solidFill>
                <a:latin typeface="Yu Mincho" charset="-128"/>
                <a:ea typeface="Yu Mincho" charset="-128"/>
                <a:cs typeface="Yu Mincho" charset="-128"/>
              </a:rPr>
              <a:t>Information contained in this document is confidential and property of COUP MARKETING COMPANY.  Please do not reproduce or distribute without permission.</a:t>
            </a:r>
            <a:endParaRPr kumimoji="1" lang="ja-JP" altLang="en-US" sz="600" b="0" i="0" baseline="0" dirty="0">
              <a:solidFill>
                <a:schemeClr val="tx1">
                  <a:lumMod val="50000"/>
                  <a:lumOff val="50000"/>
                </a:schemeClr>
              </a:solidFill>
              <a:latin typeface="Yu Mincho" charset="-128"/>
              <a:ea typeface="Yu Mincho" charset="-128"/>
              <a:cs typeface="Yu Mincho" charset="-128"/>
            </a:endParaRPr>
          </a:p>
        </p:txBody>
      </p:sp>
      <p:sp>
        <p:nvSpPr>
          <p:cNvPr id="14" name="テキスト ボックス 13"/>
          <p:cNvSpPr txBox="1"/>
          <p:nvPr userDrawn="1"/>
        </p:nvSpPr>
        <p:spPr>
          <a:xfrm>
            <a:off x="870646" y="4897454"/>
            <a:ext cx="3924151" cy="107722"/>
          </a:xfrm>
          <a:prstGeom prst="rect">
            <a:avLst/>
          </a:prstGeom>
          <a:noFill/>
        </p:spPr>
        <p:txBody>
          <a:bodyPr wrap="none" lIns="0" tIns="0" rIns="0" bIns="0" rtlCol="0">
            <a:spAutoFit/>
          </a:bodyPr>
          <a:lstStyle/>
          <a:p>
            <a:pPr>
              <a:lnSpc>
                <a:spcPct val="120000"/>
              </a:lnSpc>
            </a:pPr>
            <a:r>
              <a:rPr kumimoji="1" lang="ja-JP" altLang="en-US" sz="600" b="0" i="0" baseline="0" dirty="0">
                <a:solidFill>
                  <a:schemeClr val="tx1">
                    <a:lumMod val="50000"/>
                    <a:lumOff val="50000"/>
                  </a:schemeClr>
                </a:solidFill>
                <a:latin typeface="Yu Mincho Light" charset="-128"/>
                <a:ea typeface="Yu Mincho Light" charset="-128"/>
                <a:cs typeface="Yu Mincho Light" charset="-128"/>
              </a:rPr>
              <a:t>本資料は株式会社クー・マーケティング・カンパニーの許可無く複製・転載・配布しないようにお願い致します。</a:t>
            </a:r>
          </a:p>
        </p:txBody>
      </p:sp>
      <p:cxnSp>
        <p:nvCxnSpPr>
          <p:cNvPr id="15" name="直線コネクタ 14"/>
          <p:cNvCxnSpPr/>
          <p:nvPr userDrawn="1"/>
        </p:nvCxnSpPr>
        <p:spPr>
          <a:xfrm>
            <a:off x="817792" y="4995709"/>
            <a:ext cx="0" cy="48988"/>
          </a:xfrm>
          <a:prstGeom prst="line">
            <a:avLst/>
          </a:prstGeom>
          <a:ln w="127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16" name="図 15"/>
          <p:cNvPicPr>
            <a:picLocks noChangeAspect="1"/>
          </p:cNvPicPr>
          <p:nvPr userDrawn="1"/>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31052" y="4901910"/>
            <a:ext cx="469392" cy="18897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54955" y="247454"/>
            <a:ext cx="8436047" cy="298147"/>
          </a:xfrm>
          <a:prstGeom prst="rect">
            <a:avLst/>
          </a:prstGeom>
        </p:spPr>
        <p:txBody>
          <a:bodyPr lIns="0" tIns="0" rIns="0" bIns="0"/>
          <a:lstStyle>
            <a:lvl1pPr>
              <a:defRPr sz="2500" b="1" i="0">
                <a:latin typeface="HGP明朝E"/>
                <a:ea typeface="HGP明朝E"/>
                <a:cs typeface="HGP明朝E"/>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52998" y="979664"/>
            <a:ext cx="8438004" cy="3619087"/>
          </a:xfrm>
          <a:prstGeom prst="rect">
            <a:avLst/>
          </a:prstGeom>
        </p:spPr>
        <p:txBody>
          <a:bodyPr lIns="0" tIns="0" rIns="0" bIns="0"/>
          <a:lstStyle>
            <a:lvl1pPr marL="197225" indent="-197225">
              <a:lnSpc>
                <a:spcPct val="100000"/>
              </a:lnSpc>
              <a:spcBef>
                <a:spcPts val="0"/>
              </a:spcBef>
              <a:spcAft>
                <a:spcPts val="0"/>
              </a:spcAft>
              <a:buClr>
                <a:srgbClr val="0A0850"/>
              </a:buClr>
              <a:buFont typeface=".LucidaGrandeUI" charset="0"/>
              <a:buChar char="■"/>
              <a:defRPr sz="2500" b="0" i="0">
                <a:latin typeface="HGP明朝E"/>
                <a:ea typeface="HGP明朝E"/>
                <a:cs typeface="HGP明朝E"/>
              </a:defRPr>
            </a:lvl1pPr>
            <a:lvl2pPr marL="591672" indent="-197225">
              <a:lnSpc>
                <a:spcPct val="100000"/>
              </a:lnSpc>
              <a:spcBef>
                <a:spcPts val="0"/>
              </a:spcBef>
              <a:spcAft>
                <a:spcPts val="0"/>
              </a:spcAft>
              <a:buClr>
                <a:srgbClr val="C00000"/>
              </a:buClr>
              <a:buFont typeface=".LucidaGrandeUI" charset="0"/>
              <a:buChar char="■"/>
              <a:defRPr sz="2200" b="0" i="0">
                <a:latin typeface="HGP明朝E"/>
                <a:ea typeface="HGP明朝E"/>
                <a:cs typeface="HGP明朝E"/>
              </a:defRPr>
            </a:lvl2pPr>
            <a:lvl3pPr marL="986121" indent="-197225">
              <a:lnSpc>
                <a:spcPct val="100000"/>
              </a:lnSpc>
              <a:spcBef>
                <a:spcPts val="0"/>
              </a:spcBef>
              <a:spcAft>
                <a:spcPts val="0"/>
              </a:spcAft>
              <a:buClr>
                <a:srgbClr val="0A0850"/>
              </a:buClr>
              <a:buFont typeface=".LucidaGrandeUI" charset="0"/>
              <a:buChar char="□"/>
              <a:defRPr sz="1900" b="0" i="0">
                <a:latin typeface="HGP明朝E"/>
                <a:ea typeface="HGP明朝E"/>
                <a:cs typeface="HGP明朝E"/>
              </a:defRPr>
            </a:lvl3pPr>
            <a:lvl4pPr marL="1380568" indent="-197225">
              <a:lnSpc>
                <a:spcPct val="100000"/>
              </a:lnSpc>
              <a:spcBef>
                <a:spcPts val="0"/>
              </a:spcBef>
              <a:spcAft>
                <a:spcPts val="0"/>
              </a:spcAft>
              <a:buClr>
                <a:srgbClr val="C00000"/>
              </a:buClr>
              <a:buFont typeface=".LucidaGrandeUI" charset="0"/>
              <a:buChar char="□"/>
              <a:defRPr sz="1600" b="0" i="0">
                <a:latin typeface="HGP明朝E"/>
                <a:ea typeface="HGP明朝E"/>
                <a:cs typeface="HGP明朝E"/>
              </a:defRPr>
            </a:lvl4pPr>
            <a:lvl5pPr marL="1775017" indent="-197225">
              <a:lnSpc>
                <a:spcPct val="100000"/>
              </a:lnSpc>
              <a:spcBef>
                <a:spcPts val="0"/>
              </a:spcBef>
              <a:spcAft>
                <a:spcPts val="0"/>
              </a:spcAft>
              <a:buClr>
                <a:schemeClr val="bg1">
                  <a:lumMod val="65000"/>
                </a:schemeClr>
              </a:buClr>
              <a:buFont typeface=".LucidaGrandeUI" charset="0"/>
              <a:buChar char="■"/>
              <a:defRPr sz="1600" b="0" i="0">
                <a:latin typeface="HGP明朝E"/>
                <a:ea typeface="HGP明朝E"/>
                <a:cs typeface="HGP明朝E"/>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6" name="Slide Number Placeholder 5"/>
          <p:cNvSpPr>
            <a:spLocks noGrp="1"/>
          </p:cNvSpPr>
          <p:nvPr>
            <p:ph type="sldNum" sz="quarter" idx="12"/>
          </p:nvPr>
        </p:nvSpPr>
        <p:spPr>
          <a:xfrm>
            <a:off x="8195051" y="4951315"/>
            <a:ext cx="595955" cy="113803"/>
          </a:xfrm>
          <a:prstGeom prst="rect">
            <a:avLst/>
          </a:prstGeom>
        </p:spPr>
        <p:txBody>
          <a:bodyPr lIns="0" tIns="0" rIns="0" bIns="0"/>
          <a:lstStyle>
            <a:lvl1pPr algn="r">
              <a:defRPr sz="800">
                <a:solidFill>
                  <a:schemeClr val="tx1">
                    <a:lumMod val="75000"/>
                    <a:lumOff val="25000"/>
                  </a:schemeClr>
                </a:solidFill>
              </a:defRPr>
            </a:lvl1pPr>
          </a:lstStyle>
          <a:p>
            <a:fld id="{22BAE36E-B6CD-5C4B-A039-1B3371D250E5}" type="slidenum">
              <a:rPr lang="ja-JP" altLang="en-US" smtClean="0"/>
              <a:pPr/>
              <a:t>‹#›</a:t>
            </a:fld>
            <a:endParaRPr lang="ja-JP" altLang="en-US" dirty="0"/>
          </a:p>
        </p:txBody>
      </p:sp>
      <p:sp>
        <p:nvSpPr>
          <p:cNvPr id="7" name="正方形/長方形 6"/>
          <p:cNvSpPr/>
          <p:nvPr userDrawn="1"/>
        </p:nvSpPr>
        <p:spPr>
          <a:xfrm>
            <a:off x="0" y="735055"/>
            <a:ext cx="9144000" cy="73482"/>
          </a:xfrm>
          <a:prstGeom prst="rect">
            <a:avLst/>
          </a:prstGeom>
          <a:solidFill>
            <a:srgbClr val="0A08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a:p>
        </p:txBody>
      </p:sp>
      <p:sp>
        <p:nvSpPr>
          <p:cNvPr id="13" name="テキスト ボックス 12"/>
          <p:cNvSpPr txBox="1"/>
          <p:nvPr userDrawn="1"/>
        </p:nvSpPr>
        <p:spPr>
          <a:xfrm>
            <a:off x="871236" y="4988792"/>
            <a:ext cx="5475858" cy="107722"/>
          </a:xfrm>
          <a:prstGeom prst="rect">
            <a:avLst/>
          </a:prstGeom>
          <a:noFill/>
        </p:spPr>
        <p:txBody>
          <a:bodyPr wrap="none" lIns="0" tIns="0" rIns="0" bIns="0" rtlCol="0">
            <a:spAutoFit/>
          </a:bodyPr>
          <a:lstStyle/>
          <a:p>
            <a:pPr>
              <a:lnSpc>
                <a:spcPct val="120000"/>
              </a:lnSpc>
            </a:pPr>
            <a:r>
              <a:rPr kumimoji="1" lang="en-US" altLang="ja-JP" sz="600" b="0" i="0" baseline="0" dirty="0">
                <a:solidFill>
                  <a:schemeClr val="tx1">
                    <a:lumMod val="50000"/>
                    <a:lumOff val="50000"/>
                  </a:schemeClr>
                </a:solidFill>
                <a:latin typeface="Yu Mincho" charset="-128"/>
                <a:ea typeface="Yu Mincho" charset="-128"/>
                <a:cs typeface="Yu Mincho" charset="-128"/>
              </a:rPr>
              <a:t>Information contained in this document is confidential and property of COUP MARKETING COMPANY.  Please do not reproduce or distribute without permission.</a:t>
            </a:r>
            <a:endParaRPr kumimoji="1" lang="ja-JP" altLang="en-US" sz="600" b="0" i="0" baseline="0" dirty="0">
              <a:solidFill>
                <a:schemeClr val="tx1">
                  <a:lumMod val="50000"/>
                  <a:lumOff val="50000"/>
                </a:schemeClr>
              </a:solidFill>
              <a:latin typeface="Yu Mincho" charset="-128"/>
              <a:ea typeface="Yu Mincho" charset="-128"/>
              <a:cs typeface="Yu Mincho" charset="-128"/>
            </a:endParaRPr>
          </a:p>
        </p:txBody>
      </p:sp>
      <p:sp>
        <p:nvSpPr>
          <p:cNvPr id="14" name="テキスト ボックス 13"/>
          <p:cNvSpPr txBox="1"/>
          <p:nvPr userDrawn="1"/>
        </p:nvSpPr>
        <p:spPr>
          <a:xfrm>
            <a:off x="870646" y="4897454"/>
            <a:ext cx="3924151" cy="107722"/>
          </a:xfrm>
          <a:prstGeom prst="rect">
            <a:avLst/>
          </a:prstGeom>
          <a:noFill/>
        </p:spPr>
        <p:txBody>
          <a:bodyPr wrap="none" lIns="0" tIns="0" rIns="0" bIns="0" rtlCol="0">
            <a:spAutoFit/>
          </a:bodyPr>
          <a:lstStyle/>
          <a:p>
            <a:pPr>
              <a:lnSpc>
                <a:spcPct val="120000"/>
              </a:lnSpc>
            </a:pPr>
            <a:r>
              <a:rPr kumimoji="1" lang="ja-JP" altLang="en-US" sz="600" b="0" i="0" baseline="0" dirty="0">
                <a:solidFill>
                  <a:schemeClr val="tx1">
                    <a:lumMod val="50000"/>
                    <a:lumOff val="50000"/>
                  </a:schemeClr>
                </a:solidFill>
                <a:latin typeface="Yu Mincho Light" charset="-128"/>
                <a:ea typeface="Yu Mincho Light" charset="-128"/>
                <a:cs typeface="Yu Mincho Light" charset="-128"/>
              </a:rPr>
              <a:t>本資料は株式会社クー・マーケティング・カンパニーの許可無く複製・転載・配布しないようにお願い致します。</a:t>
            </a:r>
          </a:p>
        </p:txBody>
      </p:sp>
      <p:cxnSp>
        <p:nvCxnSpPr>
          <p:cNvPr id="15" name="直線コネクタ 14"/>
          <p:cNvCxnSpPr/>
          <p:nvPr userDrawn="1"/>
        </p:nvCxnSpPr>
        <p:spPr>
          <a:xfrm>
            <a:off x="817792" y="4995709"/>
            <a:ext cx="0" cy="48988"/>
          </a:xfrm>
          <a:prstGeom prst="line">
            <a:avLst/>
          </a:prstGeom>
          <a:ln w="127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pic>
        <p:nvPicPr>
          <p:cNvPr id="16" name="図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1052" y="4901910"/>
            <a:ext cx="469392" cy="188976"/>
          </a:xfrm>
          <a:prstGeom prst="rect">
            <a:avLst/>
          </a:prstGeom>
        </p:spPr>
      </p:pic>
    </p:spTree>
  </p:cSld>
  <p:clrMapOvr>
    <a:masterClrMapping/>
  </p:clrMapOvr>
  <p:extLst>
    <p:ext uri="{DCECCB84-F9BA-43D5-87BE-67443E8EF086}">
      <p15:sldGuideLst xmlns:p15="http://schemas.microsoft.com/office/powerpoint/2012/main">
        <p15:guide id="1" orient="horz" pos="90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8" name="Content Placeholder 2"/>
          <p:cNvSpPr>
            <a:spLocks noGrp="1"/>
          </p:cNvSpPr>
          <p:nvPr>
            <p:ph idx="1"/>
          </p:nvPr>
        </p:nvSpPr>
        <p:spPr>
          <a:xfrm>
            <a:off x="352998" y="979664"/>
            <a:ext cx="4003810" cy="3619087"/>
          </a:xfrm>
          <a:prstGeom prst="rect">
            <a:avLst/>
          </a:prstGeom>
        </p:spPr>
        <p:txBody>
          <a:bodyPr lIns="0" tIns="0" rIns="0" bIns="0"/>
          <a:lstStyle>
            <a:lvl1pPr marL="197225" indent="-197225">
              <a:lnSpc>
                <a:spcPct val="100000"/>
              </a:lnSpc>
              <a:spcBef>
                <a:spcPts val="0"/>
              </a:spcBef>
              <a:buClr>
                <a:srgbClr val="0A0850"/>
              </a:buClr>
              <a:buFont typeface=".LucidaGrandeUI" charset="0"/>
              <a:buChar char="■"/>
              <a:defRPr sz="2500" b="0" i="0">
                <a:latin typeface="HGP明朝E"/>
                <a:ea typeface="HGP明朝E"/>
                <a:cs typeface="HGP明朝E"/>
              </a:defRPr>
            </a:lvl1pPr>
            <a:lvl2pPr marL="591672" indent="-197225">
              <a:lnSpc>
                <a:spcPct val="100000"/>
              </a:lnSpc>
              <a:spcBef>
                <a:spcPts val="0"/>
              </a:spcBef>
              <a:buClr>
                <a:srgbClr val="C00000"/>
              </a:buClr>
              <a:buFont typeface=".LucidaGrandeUI" charset="0"/>
              <a:buChar char="■"/>
              <a:defRPr sz="2200" b="0" i="0">
                <a:latin typeface="HGP明朝E"/>
                <a:ea typeface="HGP明朝E"/>
                <a:cs typeface="HGP明朝E"/>
              </a:defRPr>
            </a:lvl2pPr>
            <a:lvl3pPr marL="986121" indent="-197225">
              <a:lnSpc>
                <a:spcPct val="100000"/>
              </a:lnSpc>
              <a:spcBef>
                <a:spcPts val="0"/>
              </a:spcBef>
              <a:buClr>
                <a:srgbClr val="0A0850"/>
              </a:buClr>
              <a:buFont typeface=".LucidaGrandeUI" charset="0"/>
              <a:buChar char="■"/>
              <a:defRPr sz="1900" b="0" i="0">
                <a:latin typeface="HGP明朝E"/>
                <a:ea typeface="HGP明朝E"/>
                <a:cs typeface="HGP明朝E"/>
              </a:defRPr>
            </a:lvl3pPr>
            <a:lvl4pPr marL="1380568" indent="-197225">
              <a:lnSpc>
                <a:spcPct val="100000"/>
              </a:lnSpc>
              <a:spcBef>
                <a:spcPts val="0"/>
              </a:spcBef>
              <a:buClr>
                <a:srgbClr val="C00000"/>
              </a:buClr>
              <a:buFont typeface=".LucidaGrandeUI" charset="0"/>
              <a:buChar char="■"/>
              <a:defRPr sz="1600" b="0" i="0">
                <a:latin typeface="HGP明朝E"/>
                <a:ea typeface="HGP明朝E"/>
                <a:cs typeface="HGP明朝E"/>
              </a:defRPr>
            </a:lvl4pPr>
            <a:lvl5pPr marL="1775017" indent="-197225">
              <a:lnSpc>
                <a:spcPct val="100000"/>
              </a:lnSpc>
              <a:spcBef>
                <a:spcPts val="0"/>
              </a:spcBef>
              <a:buClr>
                <a:srgbClr val="0A0850"/>
              </a:buClr>
              <a:buFont typeface=".LucidaGrandeUI" charset="0"/>
              <a:buChar char="■"/>
              <a:defRPr sz="1600" b="0" i="0">
                <a:latin typeface="HGP明朝E"/>
                <a:ea typeface="HGP明朝E"/>
                <a:cs typeface="HGP明朝E"/>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Content Placeholder 2"/>
          <p:cNvSpPr>
            <a:spLocks noGrp="1"/>
          </p:cNvSpPr>
          <p:nvPr>
            <p:ph idx="13"/>
          </p:nvPr>
        </p:nvSpPr>
        <p:spPr>
          <a:xfrm>
            <a:off x="4787192" y="979664"/>
            <a:ext cx="4003810" cy="3619087"/>
          </a:xfrm>
          <a:prstGeom prst="rect">
            <a:avLst/>
          </a:prstGeom>
        </p:spPr>
        <p:txBody>
          <a:bodyPr lIns="0" tIns="0" rIns="0" bIns="0"/>
          <a:lstStyle>
            <a:lvl1pPr marL="197225" indent="-197225">
              <a:lnSpc>
                <a:spcPct val="100000"/>
              </a:lnSpc>
              <a:spcBef>
                <a:spcPts val="0"/>
              </a:spcBef>
              <a:buClr>
                <a:srgbClr val="0A0850"/>
              </a:buClr>
              <a:buFont typeface=".LucidaGrandeUI" charset="0"/>
              <a:buChar char="■"/>
              <a:defRPr sz="2500" b="0" i="0">
                <a:latin typeface="HGP明朝E"/>
                <a:ea typeface="HGP明朝E"/>
                <a:cs typeface="HGP明朝E"/>
              </a:defRPr>
            </a:lvl1pPr>
            <a:lvl2pPr marL="591672" indent="-197225">
              <a:lnSpc>
                <a:spcPct val="100000"/>
              </a:lnSpc>
              <a:spcBef>
                <a:spcPts val="0"/>
              </a:spcBef>
              <a:buClr>
                <a:srgbClr val="C00000"/>
              </a:buClr>
              <a:buFont typeface=".LucidaGrandeUI" charset="0"/>
              <a:buChar char="■"/>
              <a:defRPr sz="2200" b="0" i="0">
                <a:latin typeface="HGP明朝E"/>
                <a:ea typeface="HGP明朝E"/>
                <a:cs typeface="HGP明朝E"/>
              </a:defRPr>
            </a:lvl2pPr>
            <a:lvl3pPr marL="986121" indent="-197225">
              <a:lnSpc>
                <a:spcPct val="100000"/>
              </a:lnSpc>
              <a:spcBef>
                <a:spcPts val="0"/>
              </a:spcBef>
              <a:buClr>
                <a:srgbClr val="0A0850"/>
              </a:buClr>
              <a:buFont typeface=".LucidaGrandeUI" charset="0"/>
              <a:buChar char="■"/>
              <a:defRPr sz="1900" b="0" i="0">
                <a:latin typeface="HGP明朝E"/>
                <a:ea typeface="HGP明朝E"/>
                <a:cs typeface="HGP明朝E"/>
              </a:defRPr>
            </a:lvl3pPr>
            <a:lvl4pPr marL="1380568" indent="-197225">
              <a:lnSpc>
                <a:spcPct val="100000"/>
              </a:lnSpc>
              <a:spcBef>
                <a:spcPts val="0"/>
              </a:spcBef>
              <a:buClr>
                <a:srgbClr val="C00000"/>
              </a:buClr>
              <a:buFont typeface=".LucidaGrandeUI" charset="0"/>
              <a:buChar char="■"/>
              <a:defRPr sz="1600" b="0" i="0">
                <a:latin typeface="HGP明朝E"/>
                <a:ea typeface="HGP明朝E"/>
                <a:cs typeface="HGP明朝E"/>
              </a:defRPr>
            </a:lvl4pPr>
            <a:lvl5pPr marL="1775017" indent="-197225">
              <a:lnSpc>
                <a:spcPct val="100000"/>
              </a:lnSpc>
              <a:spcBef>
                <a:spcPts val="0"/>
              </a:spcBef>
              <a:buClr>
                <a:srgbClr val="0A0850"/>
              </a:buClr>
              <a:buFont typeface=".LucidaGrandeUI" charset="0"/>
              <a:buChar char="■"/>
              <a:defRPr sz="1600" b="0" i="0">
                <a:latin typeface="HGP明朝E"/>
                <a:ea typeface="HGP明朝E"/>
                <a:cs typeface="HGP明朝E"/>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テキスト ボックス 11"/>
          <p:cNvSpPr txBox="1"/>
          <p:nvPr userDrawn="1"/>
        </p:nvSpPr>
        <p:spPr>
          <a:xfrm>
            <a:off x="871236" y="4988792"/>
            <a:ext cx="5475858" cy="107722"/>
          </a:xfrm>
          <a:prstGeom prst="rect">
            <a:avLst/>
          </a:prstGeom>
          <a:noFill/>
        </p:spPr>
        <p:txBody>
          <a:bodyPr wrap="none" lIns="0" tIns="0" rIns="0" bIns="0" rtlCol="0">
            <a:spAutoFit/>
          </a:bodyPr>
          <a:lstStyle/>
          <a:p>
            <a:pPr>
              <a:lnSpc>
                <a:spcPct val="120000"/>
              </a:lnSpc>
            </a:pPr>
            <a:r>
              <a:rPr kumimoji="1" lang="en-US" altLang="ja-JP" sz="600" b="0" i="0" baseline="0" dirty="0">
                <a:solidFill>
                  <a:schemeClr val="tx1">
                    <a:lumMod val="50000"/>
                    <a:lumOff val="50000"/>
                  </a:schemeClr>
                </a:solidFill>
                <a:latin typeface="Yu Mincho" charset="-128"/>
                <a:ea typeface="Yu Mincho" charset="-128"/>
                <a:cs typeface="Yu Mincho" charset="-128"/>
              </a:rPr>
              <a:t>Information contained in this document is confidential and property of COUP MARKETING COMPANY.  Please do not reproduce or distribute without permission.</a:t>
            </a:r>
            <a:endParaRPr kumimoji="1" lang="ja-JP" altLang="en-US" sz="600" b="0" i="0" baseline="0" dirty="0">
              <a:solidFill>
                <a:schemeClr val="tx1">
                  <a:lumMod val="50000"/>
                  <a:lumOff val="50000"/>
                </a:schemeClr>
              </a:solidFill>
              <a:latin typeface="Yu Mincho" charset="-128"/>
              <a:ea typeface="Yu Mincho" charset="-128"/>
              <a:cs typeface="Yu Mincho" charset="-128"/>
            </a:endParaRPr>
          </a:p>
        </p:txBody>
      </p:sp>
      <p:sp>
        <p:nvSpPr>
          <p:cNvPr id="13" name="テキスト ボックス 12"/>
          <p:cNvSpPr txBox="1"/>
          <p:nvPr userDrawn="1"/>
        </p:nvSpPr>
        <p:spPr>
          <a:xfrm>
            <a:off x="870646" y="4897454"/>
            <a:ext cx="3924151" cy="107722"/>
          </a:xfrm>
          <a:prstGeom prst="rect">
            <a:avLst/>
          </a:prstGeom>
          <a:noFill/>
        </p:spPr>
        <p:txBody>
          <a:bodyPr wrap="none" lIns="0" tIns="0" rIns="0" bIns="0" rtlCol="0">
            <a:spAutoFit/>
          </a:bodyPr>
          <a:lstStyle/>
          <a:p>
            <a:pPr>
              <a:lnSpc>
                <a:spcPct val="120000"/>
              </a:lnSpc>
            </a:pPr>
            <a:r>
              <a:rPr kumimoji="1" lang="ja-JP" altLang="en-US" sz="600" b="0" i="0" baseline="0" dirty="0">
                <a:solidFill>
                  <a:schemeClr val="tx1">
                    <a:lumMod val="50000"/>
                    <a:lumOff val="50000"/>
                  </a:schemeClr>
                </a:solidFill>
                <a:latin typeface="Yu Mincho Light" charset="-128"/>
                <a:ea typeface="Yu Mincho Light" charset="-128"/>
                <a:cs typeface="Yu Mincho Light" charset="-128"/>
              </a:rPr>
              <a:t>本資料は株式会社クー・マーケティング・カンパニーの許可無く複製・転載・配布しないようにお願い致します。</a:t>
            </a:r>
          </a:p>
        </p:txBody>
      </p:sp>
      <p:cxnSp>
        <p:nvCxnSpPr>
          <p:cNvPr id="14" name="直線コネクタ 13"/>
          <p:cNvCxnSpPr/>
          <p:nvPr userDrawn="1"/>
        </p:nvCxnSpPr>
        <p:spPr>
          <a:xfrm>
            <a:off x="817792" y="4995709"/>
            <a:ext cx="0" cy="48988"/>
          </a:xfrm>
          <a:prstGeom prst="line">
            <a:avLst/>
          </a:prstGeom>
          <a:ln w="1270">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16" name="Title 1"/>
          <p:cNvSpPr>
            <a:spLocks noGrp="1"/>
          </p:cNvSpPr>
          <p:nvPr>
            <p:ph type="title"/>
          </p:nvPr>
        </p:nvSpPr>
        <p:spPr>
          <a:xfrm>
            <a:off x="354955" y="247454"/>
            <a:ext cx="8436047" cy="298147"/>
          </a:xfrm>
          <a:prstGeom prst="rect">
            <a:avLst/>
          </a:prstGeom>
        </p:spPr>
        <p:txBody>
          <a:bodyPr lIns="0" tIns="0" rIns="0" bIns="0"/>
          <a:lstStyle>
            <a:lvl1pPr>
              <a:defRPr sz="2500" b="1" i="0">
                <a:latin typeface="HGP明朝E"/>
                <a:ea typeface="HGP明朝E"/>
                <a:cs typeface="HGP明朝E"/>
              </a:defRPr>
            </a:lvl1pPr>
          </a:lstStyle>
          <a:p>
            <a:r>
              <a:rPr lang="ja-JP" altLang="en-US"/>
              <a:t>マスター タイトルの書式設定</a:t>
            </a:r>
            <a:endParaRPr lang="en-US" dirty="0"/>
          </a:p>
        </p:txBody>
      </p:sp>
      <p:sp>
        <p:nvSpPr>
          <p:cNvPr id="17" name="正方形/長方形 16"/>
          <p:cNvSpPr/>
          <p:nvPr userDrawn="1"/>
        </p:nvSpPr>
        <p:spPr>
          <a:xfrm>
            <a:off x="0" y="735055"/>
            <a:ext cx="9144000" cy="73482"/>
          </a:xfrm>
          <a:prstGeom prst="rect">
            <a:avLst/>
          </a:prstGeom>
          <a:solidFill>
            <a:srgbClr val="0A08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a:p>
        </p:txBody>
      </p:sp>
      <p:sp>
        <p:nvSpPr>
          <p:cNvPr id="19" name="Slide Number Placeholder 5"/>
          <p:cNvSpPr>
            <a:spLocks noGrp="1"/>
          </p:cNvSpPr>
          <p:nvPr>
            <p:ph type="sldNum" sz="quarter" idx="12"/>
          </p:nvPr>
        </p:nvSpPr>
        <p:spPr>
          <a:xfrm>
            <a:off x="8195051" y="4951315"/>
            <a:ext cx="595955" cy="113803"/>
          </a:xfrm>
          <a:prstGeom prst="rect">
            <a:avLst/>
          </a:prstGeom>
        </p:spPr>
        <p:txBody>
          <a:bodyPr lIns="0" tIns="0" rIns="0" bIns="0"/>
          <a:lstStyle>
            <a:lvl1pPr algn="r">
              <a:defRPr sz="800">
                <a:solidFill>
                  <a:schemeClr val="tx1">
                    <a:lumMod val="75000"/>
                    <a:lumOff val="25000"/>
                  </a:schemeClr>
                </a:solidFill>
              </a:defRPr>
            </a:lvl1pPr>
          </a:lstStyle>
          <a:p>
            <a:fld id="{22BAE36E-B6CD-5C4B-A039-1B3371D250E5}" type="slidenum">
              <a:rPr lang="ja-JP" altLang="en-US" smtClean="0"/>
              <a:pPr/>
              <a:t>‹#›</a:t>
            </a:fld>
            <a:endParaRPr lang="ja-JP" altLang="en-US" dirty="0"/>
          </a:p>
        </p:txBody>
      </p:sp>
      <p:pic>
        <p:nvPicPr>
          <p:cNvPr id="18" name="図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1052" y="4901910"/>
            <a:ext cx="469392" cy="188976"/>
          </a:xfrm>
          <a:prstGeom prst="rect">
            <a:avLst/>
          </a:prstGeom>
        </p:spPr>
      </p:pic>
    </p:spTree>
  </p:cSld>
  <p:clrMapOvr>
    <a:masterClrMapping/>
  </p:clrMapOvr>
  <p:extLst>
    <p:ext uri="{DCECCB84-F9BA-43D5-87BE-67443E8EF086}">
      <p15:sldGuideLst xmlns:p15="http://schemas.microsoft.com/office/powerpoint/2012/main">
        <p15:guide id="1" orient="horz" pos="907"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6264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l" defTabSz="788896" rtl="0" eaLnBrk="1" latinLnBrk="0" hangingPunct="1">
        <a:lnSpc>
          <a:spcPct val="90000"/>
        </a:lnSpc>
        <a:spcBef>
          <a:spcPct val="0"/>
        </a:spcBef>
        <a:buNone/>
        <a:defRPr kumimoji="1" sz="3800" kern="1200">
          <a:solidFill>
            <a:schemeClr val="tx1"/>
          </a:solidFill>
          <a:latin typeface="+mj-lt"/>
          <a:ea typeface="+mj-ea"/>
          <a:cs typeface="+mj-cs"/>
        </a:defRPr>
      </a:lvl1pPr>
    </p:titleStyle>
    <p:bodyStyle>
      <a:lvl1pPr marL="197225" indent="-197225" algn="l" defTabSz="788896" rtl="0" eaLnBrk="1" latinLnBrk="0" hangingPunct="1">
        <a:lnSpc>
          <a:spcPct val="90000"/>
        </a:lnSpc>
        <a:spcBef>
          <a:spcPts val="863"/>
        </a:spcBef>
        <a:buFont typeface="Arial" panose="020B0604020202020204" pitchFamily="34" charset="0"/>
        <a:buChar char="•"/>
        <a:defRPr kumimoji="1" sz="2400" kern="1200">
          <a:solidFill>
            <a:schemeClr val="tx1"/>
          </a:solidFill>
          <a:latin typeface="+mn-lt"/>
          <a:ea typeface="+mn-ea"/>
          <a:cs typeface="+mn-cs"/>
        </a:defRPr>
      </a:lvl1pPr>
      <a:lvl2pPr marL="591672" indent="-197225" algn="l" defTabSz="788896" rtl="0" eaLnBrk="1" latinLnBrk="0" hangingPunct="1">
        <a:lnSpc>
          <a:spcPct val="90000"/>
        </a:lnSpc>
        <a:spcBef>
          <a:spcPts val="431"/>
        </a:spcBef>
        <a:buFont typeface="Arial" panose="020B0604020202020204" pitchFamily="34" charset="0"/>
        <a:buChar char="•"/>
        <a:defRPr kumimoji="1" sz="2100" kern="1200">
          <a:solidFill>
            <a:schemeClr val="tx1"/>
          </a:solidFill>
          <a:latin typeface="+mn-lt"/>
          <a:ea typeface="+mn-ea"/>
          <a:cs typeface="+mn-cs"/>
        </a:defRPr>
      </a:lvl2pPr>
      <a:lvl3pPr marL="986121" indent="-197225" algn="l" defTabSz="788896" rtl="0" eaLnBrk="1" latinLnBrk="0" hangingPunct="1">
        <a:lnSpc>
          <a:spcPct val="90000"/>
        </a:lnSpc>
        <a:spcBef>
          <a:spcPts val="431"/>
        </a:spcBef>
        <a:buFont typeface="Arial" panose="020B0604020202020204" pitchFamily="34" charset="0"/>
        <a:buChar char="•"/>
        <a:defRPr kumimoji="1" sz="1700" kern="1200">
          <a:solidFill>
            <a:schemeClr val="tx1"/>
          </a:solidFill>
          <a:latin typeface="+mn-lt"/>
          <a:ea typeface="+mn-ea"/>
          <a:cs typeface="+mn-cs"/>
        </a:defRPr>
      </a:lvl3pPr>
      <a:lvl4pPr marL="1380568" indent="-197225" algn="l" defTabSz="788896" rtl="0" eaLnBrk="1" latinLnBrk="0" hangingPunct="1">
        <a:lnSpc>
          <a:spcPct val="90000"/>
        </a:lnSpc>
        <a:spcBef>
          <a:spcPts val="431"/>
        </a:spcBef>
        <a:buFont typeface="Arial" panose="020B0604020202020204" pitchFamily="34" charset="0"/>
        <a:buChar char="•"/>
        <a:defRPr kumimoji="1" sz="1600" kern="1200">
          <a:solidFill>
            <a:schemeClr val="tx1"/>
          </a:solidFill>
          <a:latin typeface="+mn-lt"/>
          <a:ea typeface="+mn-ea"/>
          <a:cs typeface="+mn-cs"/>
        </a:defRPr>
      </a:lvl4pPr>
      <a:lvl5pPr marL="1775017" indent="-197225" algn="l" defTabSz="788896" rtl="0" eaLnBrk="1" latinLnBrk="0" hangingPunct="1">
        <a:lnSpc>
          <a:spcPct val="90000"/>
        </a:lnSpc>
        <a:spcBef>
          <a:spcPts val="431"/>
        </a:spcBef>
        <a:buFont typeface="Arial" panose="020B0604020202020204" pitchFamily="34" charset="0"/>
        <a:buChar char="•"/>
        <a:defRPr kumimoji="1" sz="1600" kern="1200">
          <a:solidFill>
            <a:schemeClr val="tx1"/>
          </a:solidFill>
          <a:latin typeface="+mn-lt"/>
          <a:ea typeface="+mn-ea"/>
          <a:cs typeface="+mn-cs"/>
        </a:defRPr>
      </a:lvl5pPr>
      <a:lvl6pPr marL="2169464" indent="-197225" algn="l" defTabSz="788896" rtl="0" eaLnBrk="1" latinLnBrk="0" hangingPunct="1">
        <a:lnSpc>
          <a:spcPct val="90000"/>
        </a:lnSpc>
        <a:spcBef>
          <a:spcPts val="431"/>
        </a:spcBef>
        <a:buFont typeface="Arial" panose="020B0604020202020204" pitchFamily="34" charset="0"/>
        <a:buChar char="•"/>
        <a:defRPr kumimoji="1" sz="1600" kern="1200">
          <a:solidFill>
            <a:schemeClr val="tx1"/>
          </a:solidFill>
          <a:latin typeface="+mn-lt"/>
          <a:ea typeface="+mn-ea"/>
          <a:cs typeface="+mn-cs"/>
        </a:defRPr>
      </a:lvl6pPr>
      <a:lvl7pPr marL="2563913" indent="-197225" algn="l" defTabSz="788896" rtl="0" eaLnBrk="1" latinLnBrk="0" hangingPunct="1">
        <a:lnSpc>
          <a:spcPct val="90000"/>
        </a:lnSpc>
        <a:spcBef>
          <a:spcPts val="431"/>
        </a:spcBef>
        <a:buFont typeface="Arial" panose="020B0604020202020204" pitchFamily="34" charset="0"/>
        <a:buChar char="•"/>
        <a:defRPr kumimoji="1" sz="1600" kern="1200">
          <a:solidFill>
            <a:schemeClr val="tx1"/>
          </a:solidFill>
          <a:latin typeface="+mn-lt"/>
          <a:ea typeface="+mn-ea"/>
          <a:cs typeface="+mn-cs"/>
        </a:defRPr>
      </a:lvl7pPr>
      <a:lvl8pPr marL="2958362" indent="-197225" algn="l" defTabSz="788896" rtl="0" eaLnBrk="1" latinLnBrk="0" hangingPunct="1">
        <a:lnSpc>
          <a:spcPct val="90000"/>
        </a:lnSpc>
        <a:spcBef>
          <a:spcPts val="431"/>
        </a:spcBef>
        <a:buFont typeface="Arial" panose="020B0604020202020204" pitchFamily="34" charset="0"/>
        <a:buChar char="•"/>
        <a:defRPr kumimoji="1" sz="1600" kern="1200">
          <a:solidFill>
            <a:schemeClr val="tx1"/>
          </a:solidFill>
          <a:latin typeface="+mn-lt"/>
          <a:ea typeface="+mn-ea"/>
          <a:cs typeface="+mn-cs"/>
        </a:defRPr>
      </a:lvl8pPr>
      <a:lvl9pPr marL="3352810" indent="-197225" algn="l" defTabSz="788896" rtl="0" eaLnBrk="1" latinLnBrk="0" hangingPunct="1">
        <a:lnSpc>
          <a:spcPct val="90000"/>
        </a:lnSpc>
        <a:spcBef>
          <a:spcPts val="431"/>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en-US"/>
      </a:defPPr>
      <a:lvl1pPr marL="0" algn="l" defTabSz="788896" rtl="0" eaLnBrk="1" latinLnBrk="0" hangingPunct="1">
        <a:defRPr kumimoji="1" sz="1600" kern="1200">
          <a:solidFill>
            <a:schemeClr val="tx1"/>
          </a:solidFill>
          <a:latin typeface="+mn-lt"/>
          <a:ea typeface="+mn-ea"/>
          <a:cs typeface="+mn-cs"/>
        </a:defRPr>
      </a:lvl1pPr>
      <a:lvl2pPr marL="394449" algn="l" defTabSz="788896" rtl="0" eaLnBrk="1" latinLnBrk="0" hangingPunct="1">
        <a:defRPr kumimoji="1" sz="1600" kern="1200">
          <a:solidFill>
            <a:schemeClr val="tx1"/>
          </a:solidFill>
          <a:latin typeface="+mn-lt"/>
          <a:ea typeface="+mn-ea"/>
          <a:cs typeface="+mn-cs"/>
        </a:defRPr>
      </a:lvl2pPr>
      <a:lvl3pPr marL="788896" algn="l" defTabSz="788896" rtl="0" eaLnBrk="1" latinLnBrk="0" hangingPunct="1">
        <a:defRPr kumimoji="1" sz="1600" kern="1200">
          <a:solidFill>
            <a:schemeClr val="tx1"/>
          </a:solidFill>
          <a:latin typeface="+mn-lt"/>
          <a:ea typeface="+mn-ea"/>
          <a:cs typeface="+mn-cs"/>
        </a:defRPr>
      </a:lvl3pPr>
      <a:lvl4pPr marL="1183345" algn="l" defTabSz="788896" rtl="0" eaLnBrk="1" latinLnBrk="0" hangingPunct="1">
        <a:defRPr kumimoji="1" sz="1600" kern="1200">
          <a:solidFill>
            <a:schemeClr val="tx1"/>
          </a:solidFill>
          <a:latin typeface="+mn-lt"/>
          <a:ea typeface="+mn-ea"/>
          <a:cs typeface="+mn-cs"/>
        </a:defRPr>
      </a:lvl4pPr>
      <a:lvl5pPr marL="1577793" algn="l" defTabSz="788896" rtl="0" eaLnBrk="1" latinLnBrk="0" hangingPunct="1">
        <a:defRPr kumimoji="1" sz="1600" kern="1200">
          <a:solidFill>
            <a:schemeClr val="tx1"/>
          </a:solidFill>
          <a:latin typeface="+mn-lt"/>
          <a:ea typeface="+mn-ea"/>
          <a:cs typeface="+mn-cs"/>
        </a:defRPr>
      </a:lvl5pPr>
      <a:lvl6pPr marL="1972242" algn="l" defTabSz="788896" rtl="0" eaLnBrk="1" latinLnBrk="0" hangingPunct="1">
        <a:defRPr kumimoji="1" sz="1600" kern="1200">
          <a:solidFill>
            <a:schemeClr val="tx1"/>
          </a:solidFill>
          <a:latin typeface="+mn-lt"/>
          <a:ea typeface="+mn-ea"/>
          <a:cs typeface="+mn-cs"/>
        </a:defRPr>
      </a:lvl6pPr>
      <a:lvl7pPr marL="2366689" algn="l" defTabSz="788896" rtl="0" eaLnBrk="1" latinLnBrk="0" hangingPunct="1">
        <a:defRPr kumimoji="1" sz="1600" kern="1200">
          <a:solidFill>
            <a:schemeClr val="tx1"/>
          </a:solidFill>
          <a:latin typeface="+mn-lt"/>
          <a:ea typeface="+mn-ea"/>
          <a:cs typeface="+mn-cs"/>
        </a:defRPr>
      </a:lvl7pPr>
      <a:lvl8pPr marL="2761138" algn="l" defTabSz="788896" rtl="0" eaLnBrk="1" latinLnBrk="0" hangingPunct="1">
        <a:defRPr kumimoji="1" sz="1600" kern="1200">
          <a:solidFill>
            <a:schemeClr val="tx1"/>
          </a:solidFill>
          <a:latin typeface="+mn-lt"/>
          <a:ea typeface="+mn-ea"/>
          <a:cs typeface="+mn-cs"/>
        </a:defRPr>
      </a:lvl8pPr>
      <a:lvl9pPr marL="3155585" algn="l" defTabSz="788896" rtl="0" eaLnBrk="1" latinLnBrk="0" hangingPunct="1">
        <a:defRPr kumimoji="1"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536" userDrawn="1">
          <p15:clr>
            <a:srgbClr val="F26B43"/>
          </p15:clr>
        </p15:guide>
        <p15:guide id="2" pos="260" userDrawn="1">
          <p15:clr>
            <a:srgbClr val="F26B43"/>
          </p15:clr>
        </p15:guide>
        <p15:guide id="3" pos="6475" userDrawn="1">
          <p15:clr>
            <a:srgbClr val="F26B43"/>
          </p15:clr>
        </p15:guide>
        <p15:guide id="4" orient="horz" pos="226" userDrawn="1">
          <p15:clr>
            <a:srgbClr val="F26B43"/>
          </p15:clr>
        </p15:guide>
        <p15:guide id="5" orient="horz" pos="2381" userDrawn="1">
          <p15:clr>
            <a:srgbClr val="F26B43"/>
          </p15:clr>
        </p15:guide>
        <p15:guide id="6" pos="3367" userDrawn="1">
          <p15:clr>
            <a:srgbClr val="F26B43"/>
          </p15:clr>
        </p15:guide>
        <p15:guide id="7" pos="3526" userDrawn="1">
          <p15:clr>
            <a:srgbClr val="F26B43"/>
          </p15:clr>
        </p15:guide>
        <p15:guide id="8" pos="320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1600" u="sng" dirty="0"/>
              <a:t>ブランド名：</a:t>
            </a:r>
            <a:r>
              <a:rPr kumimoji="1" lang="en-US" altLang="ja-JP" sz="2400" u="sng" dirty="0"/>
              <a:t>					</a:t>
            </a:r>
            <a:endParaRPr kumimoji="1" lang="ja-JP" altLang="en-US" sz="2400" u="sng" dirty="0"/>
          </a:p>
        </p:txBody>
      </p:sp>
      <p:sp>
        <p:nvSpPr>
          <p:cNvPr id="4" name="スライド番号プレースホルダー 3"/>
          <p:cNvSpPr>
            <a:spLocks noGrp="1"/>
          </p:cNvSpPr>
          <p:nvPr>
            <p:ph type="sldNum" sz="quarter" idx="12"/>
          </p:nvPr>
        </p:nvSpPr>
        <p:spPr/>
        <p:txBody>
          <a:bodyPr/>
          <a:lstStyle/>
          <a:p>
            <a:fld id="{22BAE36E-B6CD-5C4B-A039-1B3371D250E5}" type="slidenum">
              <a:rPr lang="ja-JP" altLang="en-US" smtClean="0"/>
              <a:pPr/>
              <a:t>0</a:t>
            </a:fld>
            <a:endParaRPr lang="ja-JP" altLang="en-US" dirty="0"/>
          </a:p>
        </p:txBody>
      </p:sp>
      <p:sp>
        <p:nvSpPr>
          <p:cNvPr id="6" name="正方形/長方形 5"/>
          <p:cNvSpPr/>
          <p:nvPr/>
        </p:nvSpPr>
        <p:spPr>
          <a:xfrm>
            <a:off x="7372517" y="101156"/>
            <a:ext cx="1640834" cy="539498"/>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altLang="ja-JP" sz="1050" dirty="0">
                <a:solidFill>
                  <a:schemeClr val="tx1"/>
                </a:solidFill>
                <a:latin typeface="HGP明朝E"/>
                <a:ea typeface="HGP明朝E"/>
                <a:cs typeface="HGP明朝E"/>
              </a:rPr>
              <a:t>Confidential/</a:t>
            </a:r>
            <a:r>
              <a:rPr lang="ja-JP" altLang="en-US" sz="1050">
                <a:solidFill>
                  <a:schemeClr val="tx1"/>
                </a:solidFill>
                <a:latin typeface="HGP明朝E"/>
                <a:ea typeface="HGP明朝E"/>
                <a:cs typeface="HGP明朝E"/>
              </a:rPr>
              <a:t>秘匿情報</a:t>
            </a:r>
            <a:endParaRPr lang="en-US" altLang="ja-JP" sz="1050" dirty="0">
              <a:solidFill>
                <a:schemeClr val="tx1"/>
              </a:solidFill>
              <a:latin typeface="HGP明朝E"/>
              <a:ea typeface="HGP明朝E"/>
              <a:cs typeface="HGP明朝E"/>
            </a:endParaRPr>
          </a:p>
          <a:p>
            <a:pPr algn="r"/>
            <a:r>
              <a:rPr kumimoji="1" lang="ja-JP" altLang="en-US" sz="1050">
                <a:solidFill>
                  <a:schemeClr val="tx1"/>
                </a:solidFill>
                <a:latin typeface="HGP明朝E"/>
                <a:ea typeface="HGP明朝E"/>
                <a:cs typeface="HGP明朝E"/>
              </a:rPr>
              <a:t>日付</a:t>
            </a:r>
            <a:r>
              <a:rPr kumimoji="1" lang="ja-JP" altLang="en-US" sz="1050" dirty="0">
                <a:solidFill>
                  <a:schemeClr val="tx1"/>
                </a:solidFill>
                <a:latin typeface="HGP明朝E"/>
                <a:ea typeface="HGP明朝E"/>
                <a:cs typeface="HGP明朝E"/>
              </a:rPr>
              <a:t>：２０</a:t>
            </a:r>
            <a:r>
              <a:rPr kumimoji="1" lang="en-US" altLang="ja-JP" sz="1050" dirty="0">
                <a:solidFill>
                  <a:schemeClr val="tx1"/>
                </a:solidFill>
                <a:latin typeface="HGP明朝E"/>
                <a:ea typeface="HGP明朝E"/>
                <a:cs typeface="HGP明朝E"/>
              </a:rPr>
              <a:t>XX</a:t>
            </a:r>
            <a:r>
              <a:rPr kumimoji="1" lang="ja-JP" altLang="en-US" sz="1050" dirty="0">
                <a:solidFill>
                  <a:schemeClr val="tx1"/>
                </a:solidFill>
                <a:latin typeface="HGP明朝E"/>
                <a:ea typeface="HGP明朝E"/>
                <a:cs typeface="HGP明朝E"/>
              </a:rPr>
              <a:t>年</a:t>
            </a:r>
            <a:r>
              <a:rPr lang="en-US" altLang="en-US" sz="1050" dirty="0">
                <a:solidFill>
                  <a:schemeClr val="tx1"/>
                </a:solidFill>
                <a:latin typeface="HGP明朝E"/>
                <a:ea typeface="HGP明朝E"/>
                <a:cs typeface="HGP明朝E"/>
              </a:rPr>
              <a:t>XX</a:t>
            </a:r>
            <a:r>
              <a:rPr kumimoji="1" lang="ja-JP" altLang="en-US" sz="1050" dirty="0">
                <a:solidFill>
                  <a:schemeClr val="tx1"/>
                </a:solidFill>
                <a:latin typeface="HGP明朝E"/>
                <a:ea typeface="HGP明朝E"/>
                <a:cs typeface="HGP明朝E"/>
              </a:rPr>
              <a:t>月</a:t>
            </a:r>
            <a:r>
              <a:rPr kumimoji="1" lang="en-US" altLang="ja-JP" sz="1050" dirty="0">
                <a:solidFill>
                  <a:schemeClr val="tx1"/>
                </a:solidFill>
                <a:latin typeface="HGP明朝E"/>
                <a:ea typeface="HGP明朝E"/>
                <a:cs typeface="HGP明朝E"/>
              </a:rPr>
              <a:t>XX</a:t>
            </a:r>
            <a:r>
              <a:rPr kumimoji="1" lang="ja-JP" altLang="en-US" sz="1050" dirty="0">
                <a:solidFill>
                  <a:schemeClr val="tx1"/>
                </a:solidFill>
                <a:latin typeface="HGP明朝E"/>
                <a:ea typeface="HGP明朝E"/>
                <a:cs typeface="HGP明朝E"/>
              </a:rPr>
              <a:t>日</a:t>
            </a:r>
            <a:endParaRPr kumimoji="1" lang="en-US" altLang="ja-JP" sz="1050" dirty="0">
              <a:solidFill>
                <a:schemeClr val="tx1"/>
              </a:solidFill>
              <a:latin typeface="HGP明朝E"/>
              <a:ea typeface="HGP明朝E"/>
              <a:cs typeface="HGP明朝E"/>
            </a:endParaRPr>
          </a:p>
          <a:p>
            <a:pPr algn="r"/>
            <a:r>
              <a:rPr lang="en-US" altLang="ja-JP" sz="1050" dirty="0">
                <a:solidFill>
                  <a:schemeClr val="tx1"/>
                </a:solidFill>
                <a:latin typeface="HGP明朝E"/>
                <a:ea typeface="HGP明朝E"/>
                <a:cs typeface="HGP明朝E"/>
              </a:rPr>
              <a:t>ver. 00.0</a:t>
            </a:r>
            <a:endParaRPr kumimoji="1" lang="ja-JP" altLang="en-US" sz="1050" dirty="0">
              <a:solidFill>
                <a:schemeClr val="tx1"/>
              </a:solidFill>
              <a:latin typeface="HGP明朝E"/>
              <a:ea typeface="HGP明朝E"/>
              <a:cs typeface="HGP明朝E"/>
            </a:endParaRPr>
          </a:p>
        </p:txBody>
      </p:sp>
      <p:sp>
        <p:nvSpPr>
          <p:cNvPr id="7" name="角丸四角形 6"/>
          <p:cNvSpPr/>
          <p:nvPr/>
        </p:nvSpPr>
        <p:spPr>
          <a:xfrm>
            <a:off x="266214" y="1820981"/>
            <a:ext cx="2573235" cy="1575675"/>
          </a:xfrm>
          <a:prstGeom prst="roundRect">
            <a:avLst/>
          </a:prstGeom>
          <a:solidFill>
            <a:schemeClr val="accent4">
              <a:alpha val="20000"/>
            </a:schemeClr>
          </a:solidFill>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8" name="角丸四角形 7"/>
          <p:cNvSpPr/>
          <p:nvPr/>
        </p:nvSpPr>
        <p:spPr>
          <a:xfrm>
            <a:off x="2962347" y="1820981"/>
            <a:ext cx="3179198" cy="1575675"/>
          </a:xfrm>
          <a:prstGeom prst="roundRect">
            <a:avLst/>
          </a:prstGeom>
          <a:solidFill>
            <a:schemeClr val="accent3">
              <a:alpha val="30000"/>
            </a:schemeClr>
          </a:solidFill>
          <a:ln>
            <a:solidFill>
              <a:schemeClr val="accent3"/>
            </a:solid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9" name="角丸四角形 8"/>
          <p:cNvSpPr/>
          <p:nvPr/>
        </p:nvSpPr>
        <p:spPr>
          <a:xfrm>
            <a:off x="6264442" y="1820981"/>
            <a:ext cx="2644250" cy="1575675"/>
          </a:xfrm>
          <a:prstGeom prst="roundRect">
            <a:avLst/>
          </a:prstGeom>
          <a:solidFill>
            <a:srgbClr val="FF0000">
              <a:alpha val="20000"/>
            </a:srgbClr>
          </a:solidFill>
          <a:ln>
            <a:solidFill>
              <a:srgbClr val="FF0000"/>
            </a:solid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14" name="角丸四角形 13"/>
          <p:cNvSpPr/>
          <p:nvPr/>
        </p:nvSpPr>
        <p:spPr>
          <a:xfrm>
            <a:off x="266214" y="879885"/>
            <a:ext cx="8634751" cy="882181"/>
          </a:xfrm>
          <a:prstGeom prst="roundRect">
            <a:avLst/>
          </a:prstGeom>
          <a:solidFill>
            <a:schemeClr val="bg2">
              <a:lumMod val="90000"/>
              <a:alpha val="20000"/>
            </a:schemeClr>
          </a:solidFill>
          <a:ln>
            <a:solidFill>
              <a:schemeClr val="bg2">
                <a:lumMod val="5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23" name="正方形/長方形 22"/>
          <p:cNvSpPr/>
          <p:nvPr/>
        </p:nvSpPr>
        <p:spPr>
          <a:xfrm>
            <a:off x="258487" y="1820981"/>
            <a:ext cx="2580962" cy="1546577"/>
          </a:xfrm>
          <a:prstGeom prst="rect">
            <a:avLst/>
          </a:prstGeom>
        </p:spPr>
        <p:txBody>
          <a:bodyPr wrap="square">
            <a:spAutoFit/>
          </a:bodyPr>
          <a:lstStyle/>
          <a:p>
            <a:r>
              <a:rPr lang="ja-JP" altLang="en-US" sz="1050" u="sng" dirty="0">
                <a:latin typeface="HGP明朝E"/>
                <a:ea typeface="HGP明朝E"/>
                <a:cs typeface="HGP明朝E"/>
              </a:rPr>
              <a:t>市場</a:t>
            </a:r>
            <a:r>
              <a:rPr lang="en-US" altLang="ja-JP" sz="1050" u="sng" dirty="0">
                <a:latin typeface="HGP明朝E"/>
                <a:ea typeface="HGP明朝E"/>
                <a:cs typeface="HGP明朝E"/>
              </a:rPr>
              <a:t>/</a:t>
            </a:r>
            <a:r>
              <a:rPr lang="ja-JP" altLang="en-US" sz="1050" u="sng" dirty="0">
                <a:latin typeface="HGP明朝E"/>
                <a:ea typeface="HGP明朝E"/>
                <a:cs typeface="HGP明朝E"/>
              </a:rPr>
              <a:t>競合</a:t>
            </a:r>
            <a:r>
              <a:rPr lang="ja-JP" altLang="en-US" sz="1050" dirty="0">
                <a:latin typeface="HGP明朝E"/>
                <a:ea typeface="HGP明朝E"/>
                <a:cs typeface="HGP明朝E"/>
              </a:rPr>
              <a:t>：</a:t>
            </a:r>
            <a:endParaRPr lang="en-US" altLang="ja-JP" sz="1050" dirty="0">
              <a:latin typeface="HGP明朝E"/>
              <a:ea typeface="HGP明朝E"/>
              <a:cs typeface="HGP明朝E"/>
            </a:endParaRPr>
          </a:p>
          <a:p>
            <a:r>
              <a:rPr lang="ja-JP" altLang="en-US" sz="1050" dirty="0">
                <a:latin typeface="HGP明朝E"/>
                <a:ea typeface="HGP明朝E"/>
                <a:cs typeface="HGP明朝E"/>
              </a:rPr>
              <a:t>製品カテゴリー市場：</a:t>
            </a:r>
            <a:endParaRPr lang="en-US" altLang="ja-JP" sz="1050" dirty="0">
              <a:latin typeface="HGP明朝E"/>
              <a:ea typeface="HGP明朝E"/>
              <a:cs typeface="HGP明朝E"/>
            </a:endParaRPr>
          </a:p>
          <a:p>
            <a:r>
              <a:rPr lang="ja-JP" altLang="en-US" sz="1050" dirty="0">
                <a:latin typeface="HGP明朝E"/>
                <a:ea typeface="HGP明朝E"/>
                <a:cs typeface="HGP明朝E"/>
              </a:rPr>
              <a:t>店頭の棚など社外的な一般認識にもとづいた市場定義。</a:t>
            </a:r>
            <a:endParaRPr lang="en-US" altLang="ja-JP" sz="1050" dirty="0">
              <a:latin typeface="HGP明朝E"/>
              <a:ea typeface="HGP明朝E"/>
              <a:cs typeface="HGP明朝E"/>
            </a:endParaRPr>
          </a:p>
          <a:p>
            <a:endParaRPr lang="en-US" altLang="ja-JP" sz="1050" dirty="0">
              <a:latin typeface="HGP明朝E"/>
              <a:ea typeface="HGP明朝E"/>
              <a:cs typeface="HGP明朝E"/>
            </a:endParaRPr>
          </a:p>
          <a:p>
            <a:r>
              <a:rPr lang="ja-JP" altLang="en-US" sz="1050" dirty="0">
                <a:latin typeface="HGP明朝E"/>
                <a:ea typeface="HGP明朝E"/>
                <a:cs typeface="HGP明朝E"/>
              </a:rPr>
              <a:t>ベネフィット市場：</a:t>
            </a:r>
            <a:endParaRPr lang="en-US" altLang="ja-JP" sz="1050" dirty="0">
              <a:latin typeface="HGP明朝E"/>
              <a:ea typeface="HGP明朝E"/>
              <a:cs typeface="HGP明朝E"/>
            </a:endParaRPr>
          </a:p>
          <a:p>
            <a:r>
              <a:rPr lang="ja-JP" altLang="en-US" sz="1050" dirty="0">
                <a:latin typeface="HGP明朝E"/>
                <a:ea typeface="HGP明朝E"/>
                <a:cs typeface="HGP明朝E"/>
              </a:rPr>
              <a:t>ジョブやベネフィットにもとづいたソース・オブ・ビジネスを競合とし、共有する競争の場を市場と理解する。</a:t>
            </a:r>
          </a:p>
        </p:txBody>
      </p:sp>
      <p:sp>
        <p:nvSpPr>
          <p:cNvPr id="24" name="正方形/長方形 23"/>
          <p:cNvSpPr/>
          <p:nvPr/>
        </p:nvSpPr>
        <p:spPr>
          <a:xfrm>
            <a:off x="2962346" y="1820980"/>
            <a:ext cx="3151961" cy="1546577"/>
          </a:xfrm>
          <a:prstGeom prst="rect">
            <a:avLst/>
          </a:prstGeom>
        </p:spPr>
        <p:txBody>
          <a:bodyPr wrap="square">
            <a:spAutoFit/>
          </a:bodyPr>
          <a:lstStyle/>
          <a:p>
            <a:r>
              <a:rPr lang="ja-JP" altLang="en-US" sz="1050" u="sng" dirty="0">
                <a:latin typeface="HGP明朝E"/>
                <a:ea typeface="HGP明朝E"/>
                <a:cs typeface="HGP明朝E"/>
              </a:rPr>
              <a:t>ターゲット消費者</a:t>
            </a:r>
            <a:r>
              <a:rPr lang="ja-JP" altLang="en-US" sz="1050" dirty="0">
                <a:latin typeface="HGP明朝E"/>
                <a:ea typeface="HGP明朝E"/>
                <a:cs typeface="HGP明朝E"/>
              </a:rPr>
              <a:t>：</a:t>
            </a:r>
            <a:endParaRPr lang="en-US" altLang="ja-JP" sz="1050" dirty="0">
              <a:latin typeface="HGP明朝E"/>
              <a:ea typeface="HGP明朝E"/>
              <a:cs typeface="HGP明朝E"/>
            </a:endParaRPr>
          </a:p>
          <a:p>
            <a:r>
              <a:rPr lang="ja-JP" altLang="en-US" sz="1050" dirty="0">
                <a:latin typeface="HGP明朝E"/>
                <a:ea typeface="HGP明朝E"/>
                <a:cs typeface="HGP明朝E"/>
              </a:rPr>
              <a:t>ブランド・ターゲット：</a:t>
            </a:r>
            <a:endParaRPr lang="en-US" altLang="ja-JP" sz="1050" dirty="0">
              <a:latin typeface="HGP明朝E"/>
              <a:ea typeface="HGP明朝E"/>
              <a:cs typeface="HGP明朝E"/>
            </a:endParaRPr>
          </a:p>
          <a:p>
            <a:r>
              <a:rPr lang="ja-JP" altLang="en-US" sz="1050" dirty="0">
                <a:latin typeface="HGP明朝E"/>
                <a:ea typeface="HGP明朝E"/>
                <a:cs typeface="HGP明朝E"/>
              </a:rPr>
              <a:t>ブランドが中・長期的にマーケティング活動を通して訴求する</a:t>
            </a:r>
            <a:r>
              <a:rPr lang="ja-JP" altLang="en-US" sz="1050">
                <a:latin typeface="HGP明朝E"/>
                <a:ea typeface="HGP明朝E"/>
                <a:cs typeface="HGP明朝E"/>
              </a:rPr>
              <a:t>対象者。ペルソナの主要部分を記述。</a:t>
            </a:r>
            <a:endParaRPr lang="en-US" altLang="ja-JP" sz="1050" dirty="0">
              <a:latin typeface="HGP明朝E"/>
              <a:ea typeface="HGP明朝E"/>
              <a:cs typeface="HGP明朝E"/>
            </a:endParaRPr>
          </a:p>
          <a:p>
            <a:endParaRPr lang="en-US" altLang="ja-JP" sz="1050" dirty="0">
              <a:latin typeface="HGP明朝E"/>
              <a:ea typeface="HGP明朝E"/>
              <a:cs typeface="HGP明朝E"/>
            </a:endParaRPr>
          </a:p>
          <a:p>
            <a:r>
              <a:rPr lang="ja-JP" altLang="en-US" sz="1050">
                <a:latin typeface="HGP明朝E"/>
                <a:ea typeface="HGP明朝E"/>
                <a:cs typeface="HGP明朝E"/>
              </a:rPr>
              <a:t>プロモーション・ターゲット：</a:t>
            </a:r>
            <a:endParaRPr lang="en-US" altLang="ja-JP" sz="1050" dirty="0">
              <a:latin typeface="HGP明朝E"/>
              <a:ea typeface="HGP明朝E"/>
              <a:cs typeface="HGP明朝E"/>
            </a:endParaRPr>
          </a:p>
          <a:p>
            <a:r>
              <a:rPr lang="ja-JP" altLang="en-US" sz="1050">
                <a:latin typeface="HGP明朝E"/>
                <a:ea typeface="HGP明朝E"/>
                <a:cs typeface="HGP明朝E"/>
              </a:rPr>
              <a:t>特定の</a:t>
            </a:r>
            <a:r>
              <a:rPr lang="en-US" altLang="ja-JP" sz="1050" dirty="0">
                <a:latin typeface="HGP明朝E"/>
                <a:ea typeface="HGP明朝E"/>
                <a:cs typeface="HGP明朝E"/>
              </a:rPr>
              <a:t>SKU</a:t>
            </a:r>
            <a:r>
              <a:rPr lang="ja-JP" altLang="en-US" sz="1050">
                <a:latin typeface="HGP明朝E"/>
                <a:ea typeface="HGP明朝E"/>
                <a:cs typeface="HGP明朝E"/>
              </a:rPr>
              <a:t>や期間、新商品導入時に限定的に訴求する対象者。基本的には、ブランド・ターゲットの一部を想定。</a:t>
            </a:r>
            <a:endParaRPr lang="ja-JP" altLang="en-US" sz="1050" dirty="0">
              <a:latin typeface="HGP明朝E"/>
              <a:ea typeface="HGP明朝E"/>
              <a:cs typeface="HGP明朝E"/>
            </a:endParaRPr>
          </a:p>
        </p:txBody>
      </p:sp>
      <p:sp>
        <p:nvSpPr>
          <p:cNvPr id="25" name="正方形/長方形 24"/>
          <p:cNvSpPr/>
          <p:nvPr/>
        </p:nvSpPr>
        <p:spPr>
          <a:xfrm>
            <a:off x="6264441" y="1820981"/>
            <a:ext cx="2636524" cy="1223412"/>
          </a:xfrm>
          <a:prstGeom prst="rect">
            <a:avLst/>
          </a:prstGeom>
        </p:spPr>
        <p:txBody>
          <a:bodyPr wrap="square">
            <a:spAutoFit/>
          </a:bodyPr>
          <a:lstStyle/>
          <a:p>
            <a:r>
              <a:rPr lang="ja-JP" altLang="en-US" sz="1050" u="sng" dirty="0">
                <a:latin typeface="HGP明朝E"/>
                <a:ea typeface="HGP明朝E"/>
                <a:cs typeface="HGP明朝E"/>
              </a:rPr>
              <a:t>ベネフィット</a:t>
            </a:r>
            <a:r>
              <a:rPr lang="ja-JP" altLang="en-US" sz="1050" dirty="0">
                <a:latin typeface="HGP明朝E"/>
                <a:ea typeface="HGP明朝E"/>
                <a:cs typeface="HGP明朝E"/>
              </a:rPr>
              <a:t>：</a:t>
            </a:r>
            <a:endParaRPr lang="en-US" altLang="ja-JP" sz="1050" dirty="0">
              <a:latin typeface="HGP明朝E"/>
              <a:ea typeface="HGP明朝E"/>
              <a:cs typeface="HGP明朝E"/>
            </a:endParaRPr>
          </a:p>
          <a:p>
            <a:r>
              <a:rPr lang="ja-JP" altLang="en-US" sz="1050" dirty="0">
                <a:latin typeface="HGP明朝E"/>
                <a:ea typeface="HGP明朝E"/>
                <a:cs typeface="HGP明朝E"/>
              </a:rPr>
              <a:t>主語はブランドではなく、消費者。ブランドが提供する機能や性能によって、消費者が得るべき便益。</a:t>
            </a:r>
            <a:endParaRPr lang="en-US" altLang="ja-JP" sz="1050" dirty="0">
              <a:latin typeface="HGP明朝E"/>
              <a:ea typeface="HGP明朝E"/>
              <a:cs typeface="HGP明朝E"/>
            </a:endParaRPr>
          </a:p>
          <a:p>
            <a:endParaRPr lang="en-US" altLang="ja-JP" sz="1050" dirty="0">
              <a:latin typeface="HGP明朝E"/>
              <a:ea typeface="HGP明朝E"/>
              <a:cs typeface="HGP明朝E"/>
            </a:endParaRPr>
          </a:p>
          <a:p>
            <a:r>
              <a:rPr lang="ja-JP" altLang="en-US" sz="1050" dirty="0">
                <a:latin typeface="HGP明朝E"/>
                <a:ea typeface="HGP明朝E"/>
                <a:cs typeface="HGP明朝E"/>
              </a:rPr>
              <a:t>必要に応じて、そのベネフィットが満たすべきニーズやジョブを示す。</a:t>
            </a:r>
            <a:endParaRPr lang="en-US" altLang="ja-JP" sz="1050" dirty="0">
              <a:latin typeface="HGP明朝E"/>
              <a:ea typeface="HGP明朝E"/>
              <a:cs typeface="HGP明朝E"/>
            </a:endParaRPr>
          </a:p>
        </p:txBody>
      </p:sp>
      <p:sp>
        <p:nvSpPr>
          <p:cNvPr id="17" name="角丸四角形 16">
            <a:extLst>
              <a:ext uri="{FF2B5EF4-FFF2-40B4-BE49-F238E27FC236}">
                <a16:creationId xmlns:a16="http://schemas.microsoft.com/office/drawing/2014/main" id="{FC2C5BC9-10F7-064D-B3B0-2D4A75984803}"/>
              </a:ext>
            </a:extLst>
          </p:cNvPr>
          <p:cNvSpPr/>
          <p:nvPr/>
        </p:nvSpPr>
        <p:spPr>
          <a:xfrm>
            <a:off x="258487" y="3481284"/>
            <a:ext cx="2101617" cy="1368503"/>
          </a:xfrm>
          <a:prstGeom prst="roundRect">
            <a:avLst/>
          </a:prstGeom>
          <a:solidFill>
            <a:srgbClr val="FF6600">
              <a:alpha val="20000"/>
            </a:srgbClr>
          </a:solidFill>
          <a:ln>
            <a:solidFill>
              <a:srgbClr val="FF6600"/>
            </a:solid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19" name="角丸四角形 18">
            <a:extLst>
              <a:ext uri="{FF2B5EF4-FFF2-40B4-BE49-F238E27FC236}">
                <a16:creationId xmlns:a16="http://schemas.microsoft.com/office/drawing/2014/main" id="{F1A351A8-B629-5544-A73A-7DD834F1EDF7}"/>
              </a:ext>
            </a:extLst>
          </p:cNvPr>
          <p:cNvSpPr/>
          <p:nvPr/>
        </p:nvSpPr>
        <p:spPr>
          <a:xfrm>
            <a:off x="2445072" y="3481284"/>
            <a:ext cx="2101617" cy="1368503"/>
          </a:xfrm>
          <a:prstGeom prst="roundRect">
            <a:avLst/>
          </a:prstGeom>
          <a:solidFill>
            <a:srgbClr val="3366FF">
              <a:alpha val="20000"/>
            </a:srgbClr>
          </a:solidFill>
          <a:ln>
            <a:solidFill>
              <a:srgbClr val="3366FF"/>
            </a:solid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2000" dirty="0">
              <a:latin typeface="HGP明朝E"/>
              <a:ea typeface="HGP明朝E"/>
              <a:cs typeface="HGP明朝E"/>
            </a:endParaRPr>
          </a:p>
        </p:txBody>
      </p:sp>
      <p:sp>
        <p:nvSpPr>
          <p:cNvPr id="20" name="角丸四角形 19">
            <a:extLst>
              <a:ext uri="{FF2B5EF4-FFF2-40B4-BE49-F238E27FC236}">
                <a16:creationId xmlns:a16="http://schemas.microsoft.com/office/drawing/2014/main" id="{A66BF711-FD85-7044-A346-5B17B2FE1931}"/>
              </a:ext>
            </a:extLst>
          </p:cNvPr>
          <p:cNvSpPr/>
          <p:nvPr/>
        </p:nvSpPr>
        <p:spPr>
          <a:xfrm>
            <a:off x="4630297" y="3481284"/>
            <a:ext cx="2101617" cy="1368504"/>
          </a:xfrm>
          <a:prstGeom prst="roundRect">
            <a:avLst/>
          </a:prstGeom>
          <a:solidFill>
            <a:srgbClr val="3366FF">
              <a:alpha val="20000"/>
            </a:srgbClr>
          </a:solidFill>
          <a:ln>
            <a:solidFill>
              <a:srgbClr val="3366FF"/>
            </a:solid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26" name="角丸四角形 25">
            <a:extLst>
              <a:ext uri="{FF2B5EF4-FFF2-40B4-BE49-F238E27FC236}">
                <a16:creationId xmlns:a16="http://schemas.microsoft.com/office/drawing/2014/main" id="{3B57911C-4775-DA42-84C2-58FB39779CF1}"/>
              </a:ext>
            </a:extLst>
          </p:cNvPr>
          <p:cNvSpPr/>
          <p:nvPr/>
        </p:nvSpPr>
        <p:spPr>
          <a:xfrm>
            <a:off x="6799348" y="3481284"/>
            <a:ext cx="2101617" cy="1368504"/>
          </a:xfrm>
          <a:prstGeom prst="roundRect">
            <a:avLst/>
          </a:prstGeom>
          <a:solidFill>
            <a:srgbClr val="3366FF">
              <a:alpha val="20000"/>
            </a:srgbClr>
          </a:solidFill>
          <a:ln>
            <a:solidFill>
              <a:srgbClr val="3366FF"/>
            </a:solid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2400" dirty="0">
              <a:latin typeface="HGP明朝E"/>
              <a:ea typeface="HGP明朝E"/>
              <a:cs typeface="HGP明朝E"/>
            </a:endParaRPr>
          </a:p>
        </p:txBody>
      </p:sp>
      <p:sp>
        <p:nvSpPr>
          <p:cNvPr id="27" name="正方形/長方形 26">
            <a:extLst>
              <a:ext uri="{FF2B5EF4-FFF2-40B4-BE49-F238E27FC236}">
                <a16:creationId xmlns:a16="http://schemas.microsoft.com/office/drawing/2014/main" id="{EA75C9A5-B2F8-C349-8C45-260EE1AE2952}"/>
              </a:ext>
            </a:extLst>
          </p:cNvPr>
          <p:cNvSpPr/>
          <p:nvPr/>
        </p:nvSpPr>
        <p:spPr>
          <a:xfrm>
            <a:off x="266214" y="3481284"/>
            <a:ext cx="2005149" cy="1323439"/>
          </a:xfrm>
          <a:prstGeom prst="rect">
            <a:avLst/>
          </a:prstGeom>
        </p:spPr>
        <p:txBody>
          <a:bodyPr wrap="square">
            <a:spAutoFit/>
          </a:bodyPr>
          <a:lstStyle/>
          <a:p>
            <a:r>
              <a:rPr lang="ja-JP" altLang="en-US" sz="1000" u="sng" dirty="0">
                <a:latin typeface="HGP明朝E"/>
                <a:ea typeface="HGP明朝E"/>
                <a:cs typeface="HGP明朝E"/>
              </a:rPr>
              <a:t>エクイティ</a:t>
            </a:r>
            <a:r>
              <a:rPr lang="ja-JP" altLang="en-US" sz="1000" dirty="0">
                <a:latin typeface="HGP明朝E"/>
                <a:ea typeface="HGP明朝E"/>
                <a:cs typeface="HGP明朝E"/>
              </a:rPr>
              <a:t>：</a:t>
            </a:r>
            <a:endParaRPr lang="en-US" altLang="ja-JP" sz="1000" dirty="0">
              <a:latin typeface="HGP明朝E"/>
              <a:ea typeface="HGP明朝E"/>
              <a:cs typeface="HGP明朝E"/>
            </a:endParaRPr>
          </a:p>
          <a:p>
            <a:r>
              <a:rPr lang="ja-JP" altLang="en-US" sz="1000" dirty="0">
                <a:latin typeface="HGP明朝E"/>
                <a:ea typeface="HGP明朝E"/>
                <a:cs typeface="HGP明朝E"/>
              </a:rPr>
              <a:t>長期的にブランドが意味として独占的に保有したい内容。多くの場合、ベネフィットと同義であるが、主語がブランドであることに注意。</a:t>
            </a:r>
            <a:endParaRPr lang="en-US" altLang="ja-JP" sz="1000" dirty="0">
              <a:latin typeface="HGP明朝E"/>
              <a:ea typeface="HGP明朝E"/>
              <a:cs typeface="HGP明朝E"/>
            </a:endParaRPr>
          </a:p>
          <a:p>
            <a:r>
              <a:rPr lang="ja-JP" altLang="en-US" sz="1000" dirty="0">
                <a:latin typeface="HGP明朝E"/>
                <a:ea typeface="HGP明朝E"/>
                <a:cs typeface="HGP明朝E"/>
              </a:rPr>
              <a:t>エクイティが強力であると、各マーケティング活動の効率が上がり、結果、利益が大きくなる。</a:t>
            </a:r>
            <a:endParaRPr lang="en-US" altLang="ja-JP" sz="1000" dirty="0">
              <a:latin typeface="HGP明朝E"/>
              <a:ea typeface="HGP明朝E"/>
              <a:cs typeface="HGP明朝E"/>
            </a:endParaRPr>
          </a:p>
        </p:txBody>
      </p:sp>
      <p:sp>
        <p:nvSpPr>
          <p:cNvPr id="28" name="正方形/長方形 27">
            <a:extLst>
              <a:ext uri="{FF2B5EF4-FFF2-40B4-BE49-F238E27FC236}">
                <a16:creationId xmlns:a16="http://schemas.microsoft.com/office/drawing/2014/main" id="{E0D873DB-1701-444B-9246-5ED9B8766F15}"/>
              </a:ext>
            </a:extLst>
          </p:cNvPr>
          <p:cNvSpPr/>
          <p:nvPr/>
        </p:nvSpPr>
        <p:spPr>
          <a:xfrm>
            <a:off x="2445072" y="3481692"/>
            <a:ext cx="1926479" cy="1323439"/>
          </a:xfrm>
          <a:prstGeom prst="rect">
            <a:avLst/>
          </a:prstGeom>
        </p:spPr>
        <p:txBody>
          <a:bodyPr wrap="square">
            <a:spAutoFit/>
          </a:bodyPr>
          <a:lstStyle/>
          <a:p>
            <a:r>
              <a:rPr lang="ja-JP" altLang="en-US" sz="1000" u="sng" dirty="0">
                <a:latin typeface="HGP明朝E"/>
                <a:ea typeface="HGP明朝E"/>
                <a:cs typeface="HGP明朝E"/>
              </a:rPr>
              <a:t>パーソナリティ</a:t>
            </a:r>
            <a:r>
              <a:rPr lang="ja-JP" altLang="en-US" sz="1000" dirty="0">
                <a:latin typeface="HGP明朝E"/>
                <a:ea typeface="HGP明朝E"/>
                <a:cs typeface="HGP明朝E"/>
              </a:rPr>
              <a:t>：</a:t>
            </a:r>
            <a:endParaRPr lang="en-US" altLang="ja-JP" sz="1000" dirty="0">
              <a:latin typeface="HGP明朝E"/>
              <a:ea typeface="HGP明朝E"/>
              <a:cs typeface="HGP明朝E"/>
            </a:endParaRPr>
          </a:p>
          <a:p>
            <a:r>
              <a:rPr lang="ja-JP" altLang="en-US" sz="1000" dirty="0">
                <a:latin typeface="HGP明朝E"/>
                <a:ea typeface="HGP明朝E"/>
                <a:cs typeface="HGP明朝E"/>
              </a:rPr>
              <a:t>ブランドを擬人化したり、スポークスパーソンを設定した場合の人格。多様な消費者接点で、様々なブランド体験に人格を通して一貫性を確立する。ブランドに対する信頼や愛着の主要要素ともなる。価値観の体現でもある。</a:t>
            </a:r>
            <a:endParaRPr lang="en-US" altLang="ja-JP" sz="1000" dirty="0">
              <a:latin typeface="HGP明朝E"/>
              <a:ea typeface="HGP明朝E"/>
              <a:cs typeface="HGP明朝E"/>
            </a:endParaRPr>
          </a:p>
        </p:txBody>
      </p:sp>
      <p:sp>
        <p:nvSpPr>
          <p:cNvPr id="29" name="正方形/長方形 28">
            <a:extLst>
              <a:ext uri="{FF2B5EF4-FFF2-40B4-BE49-F238E27FC236}">
                <a16:creationId xmlns:a16="http://schemas.microsoft.com/office/drawing/2014/main" id="{9E8778DD-7546-4B46-ADBB-64335335806E}"/>
              </a:ext>
            </a:extLst>
          </p:cNvPr>
          <p:cNvSpPr/>
          <p:nvPr/>
        </p:nvSpPr>
        <p:spPr>
          <a:xfrm>
            <a:off x="4630297" y="3481284"/>
            <a:ext cx="1926479" cy="1323439"/>
          </a:xfrm>
          <a:prstGeom prst="rect">
            <a:avLst/>
          </a:prstGeom>
        </p:spPr>
        <p:txBody>
          <a:bodyPr wrap="square">
            <a:spAutoFit/>
          </a:bodyPr>
          <a:lstStyle/>
          <a:p>
            <a:r>
              <a:rPr lang="ja-JP" altLang="en-US" sz="1000" u="sng" dirty="0">
                <a:latin typeface="HGP明朝E"/>
                <a:ea typeface="HGP明朝E"/>
                <a:cs typeface="HGP明朝E"/>
              </a:rPr>
              <a:t>アイコン</a:t>
            </a:r>
            <a:r>
              <a:rPr lang="ja-JP" altLang="en-US" sz="1000" dirty="0">
                <a:latin typeface="HGP明朝E"/>
                <a:ea typeface="HGP明朝E"/>
                <a:cs typeface="HGP明朝E"/>
              </a:rPr>
              <a:t>：</a:t>
            </a:r>
            <a:endParaRPr lang="en-US" altLang="ja-JP" sz="1000" dirty="0">
              <a:latin typeface="HGP明朝E"/>
              <a:ea typeface="HGP明朝E"/>
              <a:cs typeface="HGP明朝E"/>
            </a:endParaRPr>
          </a:p>
          <a:p>
            <a:r>
              <a:rPr lang="ja-JP" altLang="en-US" sz="1000" dirty="0">
                <a:latin typeface="HGP明朝E"/>
                <a:ea typeface="HGP明朝E"/>
                <a:cs typeface="HGP明朝E"/>
              </a:rPr>
              <a:t>ブランドが長期的に強い連想として有していて、失うべきではないと判断されている記号や色、デザインなど知覚できる</a:t>
            </a:r>
            <a:r>
              <a:rPr lang="ja-JP" altLang="en-US" sz="1000">
                <a:latin typeface="HGP明朝E"/>
                <a:ea typeface="HGP明朝E"/>
                <a:cs typeface="HGP明朝E"/>
              </a:rPr>
              <a:t>特徴。</a:t>
            </a:r>
            <a:endParaRPr lang="en-US" altLang="ja-JP" sz="1000" dirty="0">
              <a:latin typeface="HGP明朝E"/>
              <a:ea typeface="HGP明朝E"/>
              <a:cs typeface="HGP明朝E"/>
            </a:endParaRPr>
          </a:p>
          <a:p>
            <a:endParaRPr lang="en-US" altLang="ja-JP" sz="1000" dirty="0">
              <a:latin typeface="HGP明朝E"/>
              <a:ea typeface="HGP明朝E"/>
              <a:cs typeface="HGP明朝E"/>
            </a:endParaRPr>
          </a:p>
          <a:p>
            <a:r>
              <a:rPr lang="ja-JP" altLang="en-US" sz="1000">
                <a:latin typeface="HGP明朝E"/>
                <a:ea typeface="HGP明朝E"/>
                <a:cs typeface="HGP明朝E"/>
              </a:rPr>
              <a:t>エクイティが表出されたものであることが多い。</a:t>
            </a:r>
            <a:endParaRPr lang="en-US" altLang="ja-JP" sz="1000" dirty="0">
              <a:latin typeface="HGP明朝E"/>
              <a:ea typeface="HGP明朝E"/>
              <a:cs typeface="HGP明朝E"/>
            </a:endParaRPr>
          </a:p>
        </p:txBody>
      </p:sp>
      <p:sp>
        <p:nvSpPr>
          <p:cNvPr id="32" name="正方形/長方形 31">
            <a:extLst>
              <a:ext uri="{FF2B5EF4-FFF2-40B4-BE49-F238E27FC236}">
                <a16:creationId xmlns:a16="http://schemas.microsoft.com/office/drawing/2014/main" id="{4CF0CE25-D987-EB49-BA62-0E557D0E866B}"/>
              </a:ext>
            </a:extLst>
          </p:cNvPr>
          <p:cNvSpPr/>
          <p:nvPr/>
        </p:nvSpPr>
        <p:spPr>
          <a:xfrm>
            <a:off x="6799348" y="3481692"/>
            <a:ext cx="1926479" cy="707886"/>
          </a:xfrm>
          <a:prstGeom prst="rect">
            <a:avLst/>
          </a:prstGeom>
        </p:spPr>
        <p:txBody>
          <a:bodyPr wrap="square">
            <a:spAutoFit/>
          </a:bodyPr>
          <a:lstStyle/>
          <a:p>
            <a:r>
              <a:rPr lang="ja-JP" altLang="en-US" sz="1000" u="sng" dirty="0">
                <a:latin typeface="HGP明朝E"/>
                <a:ea typeface="HGP明朝E"/>
                <a:cs typeface="HGP明朝E"/>
              </a:rPr>
              <a:t>機能・性能</a:t>
            </a:r>
            <a:r>
              <a:rPr lang="ja-JP" altLang="en-US" sz="1000" dirty="0">
                <a:latin typeface="HGP明朝E"/>
                <a:ea typeface="HGP明朝E"/>
                <a:cs typeface="HGP明朝E"/>
              </a:rPr>
              <a:t>：</a:t>
            </a:r>
            <a:endParaRPr lang="en-US" altLang="ja-JP" sz="1000" dirty="0">
              <a:latin typeface="HGP明朝E"/>
              <a:ea typeface="HGP明朝E"/>
              <a:cs typeface="HGP明朝E"/>
            </a:endParaRPr>
          </a:p>
          <a:p>
            <a:r>
              <a:rPr lang="ja-JP" altLang="en-US" sz="1000" dirty="0">
                <a:latin typeface="HGP明朝E"/>
                <a:ea typeface="HGP明朝E"/>
                <a:cs typeface="HGP明朝E"/>
              </a:rPr>
              <a:t>エクイティを体現し、ベネフィットを提供するために必須と考えられる性能などの物理的要件。</a:t>
            </a:r>
            <a:endParaRPr lang="en-US" altLang="ja-JP" sz="1000" dirty="0">
              <a:latin typeface="HGP明朝E"/>
              <a:ea typeface="HGP明朝E"/>
              <a:cs typeface="HGP明朝E"/>
            </a:endParaRPr>
          </a:p>
        </p:txBody>
      </p:sp>
      <p:sp>
        <p:nvSpPr>
          <p:cNvPr id="21" name="正方形/長方形 20">
            <a:extLst>
              <a:ext uri="{FF2B5EF4-FFF2-40B4-BE49-F238E27FC236}">
                <a16:creationId xmlns:a16="http://schemas.microsoft.com/office/drawing/2014/main" id="{78A9B35B-B1CE-B340-AF97-D112414EEA38}"/>
              </a:ext>
            </a:extLst>
          </p:cNvPr>
          <p:cNvSpPr/>
          <p:nvPr/>
        </p:nvSpPr>
        <p:spPr>
          <a:xfrm>
            <a:off x="266214" y="861820"/>
            <a:ext cx="8524788" cy="900246"/>
          </a:xfrm>
          <a:prstGeom prst="rect">
            <a:avLst/>
          </a:prstGeom>
        </p:spPr>
        <p:txBody>
          <a:bodyPr wrap="square">
            <a:spAutoFit/>
          </a:bodyPr>
          <a:lstStyle/>
          <a:p>
            <a:r>
              <a:rPr lang="ja-JP" altLang="en-US" sz="1050">
                <a:latin typeface="HGP明朝E"/>
                <a:ea typeface="HGP明朝E"/>
                <a:cs typeface="HGP明朝E"/>
              </a:rPr>
              <a:t>大義（</a:t>
            </a:r>
            <a:r>
              <a:rPr lang="en-US" altLang="ja-JP" sz="1050" dirty="0">
                <a:latin typeface="HGP明朝E"/>
                <a:ea typeface="HGP明朝E"/>
                <a:cs typeface="HGP明朝E"/>
              </a:rPr>
              <a:t>Purpose</a:t>
            </a:r>
            <a:r>
              <a:rPr lang="ja-JP" altLang="en-US" sz="1050">
                <a:latin typeface="HGP明朝E"/>
                <a:ea typeface="HGP明朝E"/>
                <a:cs typeface="HGP明朝E"/>
              </a:rPr>
              <a:t>）：</a:t>
            </a:r>
            <a:r>
              <a:rPr lang="en-US" altLang="ja-JP" sz="1050" dirty="0">
                <a:latin typeface="HGP明朝E"/>
                <a:ea typeface="HGP明朝E"/>
                <a:cs typeface="HGP明朝E"/>
              </a:rPr>
              <a:t>Vision, Mission, Value</a:t>
            </a:r>
            <a:r>
              <a:rPr lang="ja-JP" altLang="en-US" sz="1050">
                <a:latin typeface="HGP明朝E"/>
                <a:ea typeface="HGP明朝E"/>
                <a:cs typeface="HGP明朝E"/>
              </a:rPr>
              <a:t>をまとめた一文で、ブランドの存在理由。</a:t>
            </a:r>
            <a:r>
              <a:rPr lang="en-US" altLang="ja-JP" sz="1050" dirty="0">
                <a:latin typeface="HGP明朝E"/>
                <a:ea typeface="HGP明朝E"/>
                <a:cs typeface="HGP明朝E"/>
              </a:rPr>
              <a:t>Vision Mission Value</a:t>
            </a:r>
            <a:r>
              <a:rPr lang="ja-JP" altLang="en-US" sz="1050">
                <a:latin typeface="HGP明朝E"/>
                <a:ea typeface="HGP明朝E"/>
                <a:cs typeface="HGP明朝E"/>
              </a:rPr>
              <a:t>が明確であれば明示されていなくてもいい。</a:t>
            </a:r>
            <a:endParaRPr lang="en-US" altLang="ja-JP" sz="1050" dirty="0">
              <a:latin typeface="HGP明朝E"/>
              <a:ea typeface="HGP明朝E"/>
              <a:cs typeface="HGP明朝E"/>
            </a:endParaRPr>
          </a:p>
          <a:p>
            <a:r>
              <a:rPr lang="en-US" altLang="ja-JP" sz="1050" dirty="0">
                <a:latin typeface="HGP明朝E"/>
                <a:ea typeface="HGP明朝E"/>
                <a:cs typeface="HGP明朝E"/>
              </a:rPr>
              <a:t>Vision</a:t>
            </a:r>
            <a:r>
              <a:rPr lang="ja-JP" altLang="en-US" sz="1050" dirty="0">
                <a:latin typeface="HGP明朝E"/>
                <a:ea typeface="HGP明朝E"/>
                <a:cs typeface="HGP明朝E"/>
              </a:rPr>
              <a:t>：ブランドが実現したい世界の描写。</a:t>
            </a:r>
            <a:endParaRPr lang="en-US" altLang="ja-JP" sz="1050" dirty="0">
              <a:latin typeface="HGP明朝E"/>
              <a:ea typeface="HGP明朝E"/>
              <a:cs typeface="HGP明朝E"/>
            </a:endParaRPr>
          </a:p>
          <a:p>
            <a:r>
              <a:rPr lang="en-US" altLang="ja-JP" sz="1050" dirty="0">
                <a:latin typeface="HGP明朝E"/>
                <a:ea typeface="HGP明朝E"/>
                <a:cs typeface="HGP明朝E"/>
              </a:rPr>
              <a:t>Mission</a:t>
            </a:r>
            <a:r>
              <a:rPr lang="ja-JP" altLang="en-US" sz="1050" dirty="0">
                <a:latin typeface="HGP明朝E"/>
                <a:ea typeface="HGP明朝E"/>
                <a:cs typeface="HGP明朝E"/>
              </a:rPr>
              <a:t>：その</a:t>
            </a:r>
            <a:r>
              <a:rPr lang="en-US" altLang="ja-JP" sz="1050" dirty="0">
                <a:latin typeface="HGP明朝E"/>
                <a:ea typeface="HGP明朝E"/>
                <a:cs typeface="HGP明朝E"/>
              </a:rPr>
              <a:t>Vision</a:t>
            </a:r>
            <a:r>
              <a:rPr lang="ja-JP" altLang="en-US" sz="1050" dirty="0">
                <a:latin typeface="HGP明朝E"/>
                <a:ea typeface="HGP明朝E"/>
                <a:cs typeface="HGP明朝E"/>
              </a:rPr>
              <a:t>を達成する際に、ブランドが担うべき使命。</a:t>
            </a:r>
            <a:endParaRPr lang="en-US" altLang="ja-JP" sz="1050" dirty="0">
              <a:latin typeface="HGP明朝E"/>
              <a:ea typeface="HGP明朝E"/>
              <a:cs typeface="HGP明朝E"/>
            </a:endParaRPr>
          </a:p>
          <a:p>
            <a:r>
              <a:rPr lang="en-US" altLang="ja-JP" sz="1050" dirty="0">
                <a:latin typeface="HGP明朝E"/>
                <a:ea typeface="HGP明朝E"/>
                <a:cs typeface="HGP明朝E"/>
              </a:rPr>
              <a:t>Value</a:t>
            </a:r>
            <a:r>
              <a:rPr lang="ja-JP" altLang="en-US" sz="1050" dirty="0">
                <a:latin typeface="HGP明朝E"/>
                <a:ea typeface="HGP明朝E"/>
                <a:cs typeface="HGP明朝E"/>
              </a:rPr>
              <a:t>：その</a:t>
            </a:r>
            <a:r>
              <a:rPr lang="en-US" altLang="ja-JP" sz="1050" dirty="0">
                <a:latin typeface="HGP明朝E"/>
                <a:ea typeface="HGP明朝E"/>
                <a:cs typeface="HGP明朝E"/>
              </a:rPr>
              <a:t>Mission</a:t>
            </a:r>
            <a:r>
              <a:rPr lang="ja-JP" altLang="en-US" sz="1050" dirty="0">
                <a:latin typeface="HGP明朝E"/>
                <a:ea typeface="HGP明朝E"/>
                <a:cs typeface="HGP明朝E"/>
              </a:rPr>
              <a:t>を達成する際に、尊重すべき行動様式。</a:t>
            </a:r>
            <a:endParaRPr lang="en-US" altLang="ja-JP" sz="1050" dirty="0">
              <a:latin typeface="HGP明朝E"/>
              <a:ea typeface="HGP明朝E"/>
              <a:cs typeface="HGP明朝E"/>
            </a:endParaRPr>
          </a:p>
          <a:p>
            <a:r>
              <a:rPr lang="en-US" altLang="ja-JP" sz="1050" dirty="0">
                <a:latin typeface="HGP明朝E"/>
                <a:ea typeface="HGP明朝E"/>
                <a:cs typeface="HGP明朝E"/>
              </a:rPr>
              <a:t>Role</a:t>
            </a:r>
            <a:r>
              <a:rPr lang="ja-JP" altLang="en-US" sz="1050" dirty="0">
                <a:latin typeface="HGP明朝E"/>
                <a:ea typeface="HGP明朝E"/>
                <a:cs typeface="HGP明朝E"/>
                <a:sym typeface="Wingdings"/>
              </a:rPr>
              <a:t>：同一企業内に複数のブランドが存在する場合など、ポートフォリオ内で固有の役割があるのであれば、それを記述しておく。</a:t>
            </a:r>
            <a:endParaRPr lang="en-US" altLang="ja-JP" sz="1050" dirty="0">
              <a:latin typeface="HGP明朝E"/>
              <a:ea typeface="HGP明朝E"/>
              <a:cs typeface="HGP明朝E"/>
            </a:endParaRPr>
          </a:p>
        </p:txBody>
      </p:sp>
    </p:spTree>
    <p:extLst>
      <p:ext uri="{BB962C8B-B14F-4D97-AF65-F5344CB8AC3E}">
        <p14:creationId xmlns:p14="http://schemas.microsoft.com/office/powerpoint/2010/main" val="378675934"/>
      </p:ext>
    </p:extLst>
  </p:cSld>
  <p:clrMapOvr>
    <a:masterClrMapping/>
  </p:clrMapOvr>
</p:sld>
</file>

<file path=ppt/theme/theme1.xml><?xml version="1.0" encoding="utf-8"?>
<a:theme xmlns:a="http://schemas.openxmlformats.org/drawingml/2006/main" name="パーセプションフロー講座 R02s">
  <a:themeElements>
    <a:clrScheme name="ユーザー設定 ">
      <a:dk1>
        <a:srgbClr val="000000"/>
      </a:dk1>
      <a:lt1>
        <a:srgbClr val="FFFFFF"/>
      </a:lt1>
      <a:dk2>
        <a:srgbClr val="44546A"/>
      </a:dk2>
      <a:lt2>
        <a:srgbClr val="E7E6E6"/>
      </a:lt2>
      <a:accent1>
        <a:srgbClr val="0A0850"/>
      </a:accent1>
      <a:accent2>
        <a:srgbClr val="C3371C"/>
      </a:accent2>
      <a:accent3>
        <a:srgbClr val="FFD20A"/>
      </a:accent3>
      <a:accent4>
        <a:srgbClr val="0F6E0A"/>
      </a:accent4>
      <a:accent5>
        <a:srgbClr val="690C73"/>
      </a:accent5>
      <a:accent6>
        <a:srgbClr val="1E73C8"/>
      </a:accent6>
      <a:hlink>
        <a:srgbClr val="0A0550"/>
      </a:hlink>
      <a:folHlink>
        <a:srgbClr val="0A0550"/>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パーセプションフロー講座 R02s.thmx</Template>
  <TotalTime>1783</TotalTime>
  <Words>457</Words>
  <Application>Microsoft Macintosh PowerPoint</Application>
  <PresentationFormat>画面に合わせる (16:9)</PresentationFormat>
  <Paragraphs>37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.LucidaGrandeUI</vt:lpstr>
      <vt:lpstr>HGP明朝E</vt:lpstr>
      <vt:lpstr>游ゴシック</vt:lpstr>
      <vt:lpstr>游ゴシック</vt:lpstr>
      <vt:lpstr>Yu Mincho</vt:lpstr>
      <vt:lpstr>Yu Mincho Demibold</vt:lpstr>
      <vt:lpstr>Yu Mincho Light</vt:lpstr>
      <vt:lpstr>Arial</vt:lpstr>
      <vt:lpstr>パーセプションフロー講座 R02s</vt:lpstr>
      <vt:lpstr>ブランド名：     </vt:lpstr>
    </vt:vector>
  </TitlesOfParts>
  <Manager/>
  <Company>Coup Marketing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ブランドの定義書　Brand Holotype Model</dc:title>
  <dc:subject>Branding</dc:subject>
  <dc:creator>otobe</dc:creator>
  <cp:keywords/>
  <dc:description/>
  <cp:lastModifiedBy>Daisuke Otobe</cp:lastModifiedBy>
  <cp:revision>32</cp:revision>
  <cp:lastPrinted>2019-03-18T11:25:40Z</cp:lastPrinted>
  <dcterms:created xsi:type="dcterms:W3CDTF">2018-03-11T05:43:50Z</dcterms:created>
  <dcterms:modified xsi:type="dcterms:W3CDTF">2021-07-14T06:30:39Z</dcterms:modified>
  <cp:category/>
</cp:coreProperties>
</file>